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 id="2147483708" r:id="rId2"/>
  </p:sldMasterIdLst>
  <p:notesMasterIdLst>
    <p:notesMasterId r:id="rId25"/>
  </p:notesMasterIdLst>
  <p:handoutMasterIdLst>
    <p:handoutMasterId r:id="rId26"/>
  </p:handoutMasterIdLst>
  <p:sldIdLst>
    <p:sldId id="337" r:id="rId3"/>
    <p:sldId id="349" r:id="rId4"/>
    <p:sldId id="350" r:id="rId5"/>
    <p:sldId id="329" r:id="rId6"/>
    <p:sldId id="330" r:id="rId7"/>
    <p:sldId id="338" r:id="rId8"/>
    <p:sldId id="261" r:id="rId9"/>
    <p:sldId id="262" r:id="rId10"/>
    <p:sldId id="263" r:id="rId11"/>
    <p:sldId id="264" r:id="rId12"/>
    <p:sldId id="265" r:id="rId13"/>
    <p:sldId id="266" r:id="rId14"/>
    <p:sldId id="267" r:id="rId15"/>
    <p:sldId id="285" r:id="rId16"/>
    <p:sldId id="268" r:id="rId17"/>
    <p:sldId id="286" r:id="rId18"/>
    <p:sldId id="271" r:id="rId19"/>
    <p:sldId id="272" r:id="rId20"/>
    <p:sldId id="273" r:id="rId21"/>
    <p:sldId id="274" r:id="rId22"/>
    <p:sldId id="275" r:id="rId23"/>
    <p:sldId id="276" r:id="rId24"/>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93" autoAdjust="0"/>
    <p:restoredTop sz="94660"/>
  </p:normalViewPr>
  <p:slideViewPr>
    <p:cSldViewPr snapToGrid="0">
      <p:cViewPr varScale="1">
        <p:scale>
          <a:sx n="102" d="100"/>
          <a:sy n="102" d="100"/>
        </p:scale>
        <p:origin x="1212" y="114"/>
      </p:cViewPr>
      <p:guideLst/>
    </p:cSldViewPr>
  </p:slideViewPr>
  <p:notesTextViewPr>
    <p:cViewPr>
      <p:scale>
        <a:sx n="1" d="1"/>
        <a:sy n="1" d="1"/>
      </p:scale>
      <p:origin x="0" y="0"/>
    </p:cViewPr>
  </p:notesTextViewPr>
  <p:sorterViewPr>
    <p:cViewPr>
      <p:scale>
        <a:sx n="120" d="100"/>
        <a:sy n="120" d="100"/>
      </p:scale>
      <p:origin x="0" y="0"/>
    </p:cViewPr>
  </p:sorterViewPr>
  <p:notesViewPr>
    <p:cSldViewPr snapToGrid="0">
      <p:cViewPr varScale="1">
        <p:scale>
          <a:sx n="74" d="100"/>
          <a:sy n="74" d="100"/>
        </p:scale>
        <p:origin x="320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0EF1243-C2B5-4AB7-B5A4-2B3911A944C4}"/>
              </a:ext>
            </a:extLst>
          </p:cNvPr>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sz="1000" dirty="0">
              <a:latin typeface="Arial" panose="020B0604020202020204" pitchFamily="34" charset="0"/>
              <a:cs typeface="Arial" panose="020B0604020202020204" pitchFamily="34" charset="0"/>
            </a:endParaRPr>
          </a:p>
        </p:txBody>
      </p:sp>
      <p:sp>
        <p:nvSpPr>
          <p:cNvPr id="3" name="Date Placeholder 2">
            <a:extLst>
              <a:ext uri="{FF2B5EF4-FFF2-40B4-BE49-F238E27FC236}">
                <a16:creationId xmlns:a16="http://schemas.microsoft.com/office/drawing/2014/main" id="{046A7AEE-610F-4BCB-867F-3BEEE9F8D580}"/>
              </a:ext>
            </a:extLst>
          </p:cNvPr>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r>
              <a:rPr lang="en-US" sz="1000">
                <a:latin typeface="Arial" panose="020B0604020202020204" pitchFamily="34" charset="0"/>
                <a:cs typeface="Arial" panose="020B0604020202020204" pitchFamily="34" charset="0"/>
              </a:rPr>
              <a:t>8/29/2021 am</a:t>
            </a:r>
          </a:p>
        </p:txBody>
      </p:sp>
      <p:sp>
        <p:nvSpPr>
          <p:cNvPr id="4" name="Footer Placeholder 3">
            <a:extLst>
              <a:ext uri="{FF2B5EF4-FFF2-40B4-BE49-F238E27FC236}">
                <a16:creationId xmlns:a16="http://schemas.microsoft.com/office/drawing/2014/main" id="{9DDBB414-9268-4903-A8FB-DD1327C09DE4}"/>
              </a:ext>
            </a:extLst>
          </p:cNvPr>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r>
              <a:rPr lang="en-US" sz="1000">
                <a:latin typeface="Arial" panose="020B0604020202020204" pitchFamily="34" charset="0"/>
                <a:cs typeface="Arial" panose="020B0604020202020204" pitchFamily="34" charset="0"/>
              </a:rPr>
              <a:t>Micky Galloway</a:t>
            </a:r>
          </a:p>
        </p:txBody>
      </p:sp>
      <p:sp>
        <p:nvSpPr>
          <p:cNvPr id="5" name="Slide Number Placeholder 4">
            <a:extLst>
              <a:ext uri="{FF2B5EF4-FFF2-40B4-BE49-F238E27FC236}">
                <a16:creationId xmlns:a16="http://schemas.microsoft.com/office/drawing/2014/main" id="{83A89779-92F5-4A55-9373-7947DD75DA90}"/>
              </a:ext>
            </a:extLst>
          </p:cNvPr>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3BEAF97E-175B-4413-804D-55D332787615}" type="slidenum">
              <a:rPr lang="en-US" sz="1000" smtClean="0">
                <a:latin typeface="Arial" panose="020B0604020202020204" pitchFamily="34" charset="0"/>
                <a:cs typeface="Arial" panose="020B0604020202020204" pitchFamily="34" charset="0"/>
              </a:rPr>
              <a:t>‹#›</a:t>
            </a:fld>
            <a:endParaRPr lang="en-US" sz="1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27706401"/>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r>
              <a:rPr lang="en-US"/>
              <a:t>8/29/2021 am</a:t>
            </a:r>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r>
              <a:rPr lang="en-US"/>
              <a:t>Micky Galloway</a:t>
            </a:r>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51B643D9-BCB6-42F4-AE78-4D5C4A549AA4}" type="slidenum">
              <a:rPr lang="en-US" smtClean="0"/>
              <a:t>‹#›</a:t>
            </a:fld>
            <a:endParaRPr lang="en-US"/>
          </a:p>
        </p:txBody>
      </p:sp>
    </p:spTree>
    <p:extLst>
      <p:ext uri="{BB962C8B-B14F-4D97-AF65-F5344CB8AC3E}">
        <p14:creationId xmlns:p14="http://schemas.microsoft.com/office/powerpoint/2010/main" val="291858339"/>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325773" y="6117336"/>
            <a:ext cx="857473" cy="365125"/>
          </a:xfrm>
        </p:spPr>
        <p:txBody>
          <a:bodyPr/>
          <a:lstStyle/>
          <a:p>
            <a:endParaRPr lang="en-US" altLang="en-US"/>
          </a:p>
        </p:txBody>
      </p:sp>
      <p:sp>
        <p:nvSpPr>
          <p:cNvPr id="5" name="Footer Placeholder 4"/>
          <p:cNvSpPr>
            <a:spLocks noGrp="1"/>
          </p:cNvSpPr>
          <p:nvPr>
            <p:ph type="ftr" sz="quarter" idx="11"/>
          </p:nvPr>
        </p:nvSpPr>
        <p:spPr>
          <a:xfrm>
            <a:off x="3623733" y="6117336"/>
            <a:ext cx="3609438" cy="365125"/>
          </a:xfrm>
        </p:spPr>
        <p:txBody>
          <a:bodyPr/>
          <a:lstStyle/>
          <a:p>
            <a:endParaRPr lang="en-US" altLang="en-US"/>
          </a:p>
        </p:txBody>
      </p:sp>
      <p:sp>
        <p:nvSpPr>
          <p:cNvPr id="6" name="Slide Number Placeholder 5"/>
          <p:cNvSpPr>
            <a:spLocks noGrp="1"/>
          </p:cNvSpPr>
          <p:nvPr>
            <p:ph type="sldNum" sz="quarter" idx="12"/>
          </p:nvPr>
        </p:nvSpPr>
        <p:spPr>
          <a:xfrm>
            <a:off x="8275320" y="6117336"/>
            <a:ext cx="411480" cy="365125"/>
          </a:xfrm>
        </p:spPr>
        <p:txBody>
          <a:bodyPr/>
          <a:lstStyle/>
          <a:p>
            <a:fld id="{676B0736-5653-4FA3-8B43-F7F97EB13DF9}" type="slidenum">
              <a:rPr lang="en-US" altLang="en-US" smtClean="0"/>
              <a:pPr/>
              <a:t>‹#›</a:t>
            </a:fld>
            <a:endParaRPr lang="en-US" altLang="en-US"/>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sp>
    </p:spTree>
    <p:extLst>
      <p:ext uri="{BB962C8B-B14F-4D97-AF65-F5344CB8AC3E}">
        <p14:creationId xmlns:p14="http://schemas.microsoft.com/office/powerpoint/2010/main" val="1060592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09D26051-E722-421D-90AC-FD957A3E6DFA}" type="slidenum">
              <a:rPr lang="en-US" altLang="en-US" smtClean="0"/>
              <a:pPr/>
              <a:t>‹#›</a:t>
            </a:fld>
            <a:endParaRPr lang="en-US" altLang="en-US"/>
          </a:p>
        </p:txBody>
      </p:sp>
    </p:spTree>
    <p:extLst>
      <p:ext uri="{BB962C8B-B14F-4D97-AF65-F5344CB8AC3E}">
        <p14:creationId xmlns:p14="http://schemas.microsoft.com/office/powerpoint/2010/main" val="41405562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09D26051-E722-421D-90AC-FD957A3E6DFA}" type="slidenum">
              <a:rPr lang="en-US" altLang="en-US" smtClean="0"/>
              <a:pPr/>
              <a:t>‹#›</a:t>
            </a:fld>
            <a:endParaRPr lang="en-US" altLang="en-US"/>
          </a:p>
        </p:txBody>
      </p:sp>
    </p:spTree>
    <p:extLst>
      <p:ext uri="{BB962C8B-B14F-4D97-AF65-F5344CB8AC3E}">
        <p14:creationId xmlns:p14="http://schemas.microsoft.com/office/powerpoint/2010/main" val="37793910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09D26051-E722-421D-90AC-FD957A3E6DFA}" type="slidenum">
              <a:rPr lang="en-US" altLang="en-US" smtClean="0"/>
              <a:pPr/>
              <a:t>‹#›</a:t>
            </a:fld>
            <a:endParaRPr lang="en-US" altLang="en-US"/>
          </a:p>
        </p:txBody>
      </p:sp>
    </p:spTree>
    <p:extLst>
      <p:ext uri="{BB962C8B-B14F-4D97-AF65-F5344CB8AC3E}">
        <p14:creationId xmlns:p14="http://schemas.microsoft.com/office/powerpoint/2010/main" val="18034829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09D26051-E722-421D-90AC-FD957A3E6DFA}" type="slidenum">
              <a:rPr lang="en-US" altLang="en-US" smtClean="0"/>
              <a:pPr/>
              <a:t>‹#›</a:t>
            </a:fld>
            <a:endParaRPr lang="en-US" altLang="en-US"/>
          </a:p>
        </p:txBody>
      </p:sp>
    </p:spTree>
    <p:extLst>
      <p:ext uri="{BB962C8B-B14F-4D97-AF65-F5344CB8AC3E}">
        <p14:creationId xmlns:p14="http://schemas.microsoft.com/office/powerpoint/2010/main" val="29431239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09D26051-E722-421D-90AC-FD957A3E6DFA}" type="slidenum">
              <a:rPr lang="en-US" altLang="en-US" smtClean="0"/>
              <a:pPr/>
              <a:t>‹#›</a:t>
            </a:fld>
            <a:endParaRPr lang="en-US" altLang="en-US"/>
          </a:p>
        </p:txBody>
      </p:sp>
    </p:spTree>
    <p:extLst>
      <p:ext uri="{BB962C8B-B14F-4D97-AF65-F5344CB8AC3E}">
        <p14:creationId xmlns:p14="http://schemas.microsoft.com/office/powerpoint/2010/main" val="2694940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09D26051-E722-421D-90AC-FD957A3E6DFA}" type="slidenum">
              <a:rPr lang="en-US" altLang="en-US" smtClean="0"/>
              <a:pPr/>
              <a:t>‹#›</a:t>
            </a:fld>
            <a:endParaRPr lang="en-US" altLang="en-US"/>
          </a:p>
        </p:txBody>
      </p:sp>
    </p:spTree>
    <p:extLst>
      <p:ext uri="{BB962C8B-B14F-4D97-AF65-F5344CB8AC3E}">
        <p14:creationId xmlns:p14="http://schemas.microsoft.com/office/powerpoint/2010/main" val="32514540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3D029C96-EB2B-4F18-923F-046F7C0CC62D}" type="slidenum">
              <a:rPr lang="en-US" altLang="en-US" smtClean="0"/>
              <a:pPr/>
              <a:t>‹#›</a:t>
            </a:fld>
            <a:endParaRPr lang="en-US" altLang="en-US"/>
          </a:p>
        </p:txBody>
      </p:sp>
    </p:spTree>
    <p:extLst>
      <p:ext uri="{BB962C8B-B14F-4D97-AF65-F5344CB8AC3E}">
        <p14:creationId xmlns:p14="http://schemas.microsoft.com/office/powerpoint/2010/main" val="42395568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40E05F93-727C-40B3-B319-AD4AC350AB1D}" type="slidenum">
              <a:rPr lang="en-US" altLang="en-US" smtClean="0"/>
              <a:pPr/>
              <a:t>‹#›</a:t>
            </a:fld>
            <a:endParaRPr lang="en-US" altLang="en-US"/>
          </a:p>
        </p:txBody>
      </p:sp>
    </p:spTree>
    <p:extLst>
      <p:ext uri="{BB962C8B-B14F-4D97-AF65-F5344CB8AC3E}">
        <p14:creationId xmlns:p14="http://schemas.microsoft.com/office/powerpoint/2010/main" val="24742065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51DE797C-9C65-48A5-9429-0ED4ECFC9CD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42D0C591-6598-47F1-A43D-3E5FD4F6B88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B325BA23-016A-40CD-9142-57C0C9121B2C}"/>
              </a:ext>
            </a:extLst>
          </p:cNvPr>
          <p:cNvSpPr>
            <a:spLocks noGrp="1" noChangeArrowheads="1"/>
          </p:cNvSpPr>
          <p:nvPr>
            <p:ph type="sldNum" sz="quarter" idx="12"/>
          </p:nvPr>
        </p:nvSpPr>
        <p:spPr>
          <a:ln/>
        </p:spPr>
        <p:txBody>
          <a:bodyPr/>
          <a:lstStyle>
            <a:lvl1pPr>
              <a:defRPr/>
            </a:lvl1pPr>
          </a:lstStyle>
          <a:p>
            <a:fld id="{962765AC-C431-445C-9698-286DC40F463B}" type="slidenum">
              <a:rPr lang="en-US" altLang="en-US"/>
              <a:pPr/>
              <a:t>‹#›</a:t>
            </a:fld>
            <a:endParaRPr lang="en-US" altLang="en-US"/>
          </a:p>
        </p:txBody>
      </p:sp>
    </p:spTree>
    <p:extLst>
      <p:ext uri="{BB962C8B-B14F-4D97-AF65-F5344CB8AC3E}">
        <p14:creationId xmlns:p14="http://schemas.microsoft.com/office/powerpoint/2010/main" val="3127454568"/>
      </p:ext>
    </p:extLst>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643240B-82C5-461D-9FC1-B98136D62A1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DC44CF47-DECF-4199-9A00-813C2D39027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BEA150F4-CDD4-42F3-AF8C-65B00C5E1B9A}"/>
              </a:ext>
            </a:extLst>
          </p:cNvPr>
          <p:cNvSpPr>
            <a:spLocks noGrp="1" noChangeArrowheads="1"/>
          </p:cNvSpPr>
          <p:nvPr>
            <p:ph type="sldNum" sz="quarter" idx="12"/>
          </p:nvPr>
        </p:nvSpPr>
        <p:spPr>
          <a:ln/>
        </p:spPr>
        <p:txBody>
          <a:bodyPr/>
          <a:lstStyle>
            <a:lvl1pPr>
              <a:defRPr/>
            </a:lvl1pPr>
          </a:lstStyle>
          <a:p>
            <a:fld id="{71A99110-0CD5-468F-96EA-3A5B573FC2A9}" type="slidenum">
              <a:rPr lang="en-US" altLang="en-US"/>
              <a:pPr/>
              <a:t>‹#›</a:t>
            </a:fld>
            <a:endParaRPr lang="en-US" altLang="en-US"/>
          </a:p>
        </p:txBody>
      </p:sp>
    </p:spTree>
    <p:extLst>
      <p:ext uri="{BB962C8B-B14F-4D97-AF65-F5344CB8AC3E}">
        <p14:creationId xmlns:p14="http://schemas.microsoft.com/office/powerpoint/2010/main" val="1192399147"/>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en-US"/>
              <a:t>Click to edit Master title style</a:t>
            </a:r>
            <a:endParaRPr lang="en-US" dirty="0"/>
          </a:p>
        </p:txBody>
      </p:sp>
      <p:sp>
        <p:nvSpPr>
          <p:cNvPr id="3" name="Content Placeholder 2"/>
          <p:cNvSpPr>
            <a:spLocks noGrp="1"/>
          </p:cNvSpPr>
          <p:nvPr>
            <p:ph idx="1"/>
          </p:nvPr>
        </p:nvSpPr>
        <p:spPr>
          <a:xfrm>
            <a:off x="982133" y="2667000"/>
            <a:ext cx="7704667" cy="333281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44329" y="6108173"/>
            <a:ext cx="857473" cy="365125"/>
          </a:xfrm>
        </p:spPr>
        <p:txBody>
          <a:bodyPr/>
          <a:lstStyle/>
          <a:p>
            <a:endParaRPr lang="en-US" altLang="en-US"/>
          </a:p>
        </p:txBody>
      </p:sp>
      <p:sp>
        <p:nvSpPr>
          <p:cNvPr id="5" name="Footer Placeholder 4"/>
          <p:cNvSpPr>
            <a:spLocks noGrp="1"/>
          </p:cNvSpPr>
          <p:nvPr>
            <p:ph type="ftr" sz="quarter" idx="11"/>
          </p:nvPr>
        </p:nvSpPr>
        <p:spPr>
          <a:xfrm>
            <a:off x="1972647" y="6108173"/>
            <a:ext cx="5314517" cy="365125"/>
          </a:xfrm>
        </p:spPr>
        <p:txBody>
          <a:bodyPr/>
          <a:lstStyle/>
          <a:p>
            <a:endParaRPr lang="en-US" altLang="en-US"/>
          </a:p>
        </p:txBody>
      </p:sp>
      <p:sp>
        <p:nvSpPr>
          <p:cNvPr id="6" name="Slide Number Placeholder 5"/>
          <p:cNvSpPr>
            <a:spLocks noGrp="1"/>
          </p:cNvSpPr>
          <p:nvPr>
            <p:ph type="sldNum" sz="quarter" idx="12"/>
          </p:nvPr>
        </p:nvSpPr>
        <p:spPr>
          <a:xfrm>
            <a:off x="8258967" y="6108173"/>
            <a:ext cx="427833" cy="365125"/>
          </a:xfrm>
        </p:spPr>
        <p:txBody>
          <a:bodyPr/>
          <a:lstStyle/>
          <a:p>
            <a:fld id="{211063FE-AD7A-42F4-ACDC-CAD0D6BD41E4}" type="slidenum">
              <a:rPr lang="en-US" altLang="en-US" smtClean="0"/>
              <a:pPr/>
              <a:t>‹#›</a:t>
            </a:fld>
            <a:endParaRPr lang="en-US" altLang="en-US"/>
          </a:p>
        </p:txBody>
      </p:sp>
    </p:spTree>
    <p:extLst>
      <p:ext uri="{BB962C8B-B14F-4D97-AF65-F5344CB8AC3E}">
        <p14:creationId xmlns:p14="http://schemas.microsoft.com/office/powerpoint/2010/main" val="20404258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045D93CE-83EB-4967-B075-50DEA45D781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7CB1D537-CFD1-4308-BF3B-0E0A171CE5B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F834739E-EC36-4A1E-9317-5E23B8C2528A}"/>
              </a:ext>
            </a:extLst>
          </p:cNvPr>
          <p:cNvSpPr>
            <a:spLocks noGrp="1" noChangeArrowheads="1"/>
          </p:cNvSpPr>
          <p:nvPr>
            <p:ph type="sldNum" sz="quarter" idx="12"/>
          </p:nvPr>
        </p:nvSpPr>
        <p:spPr>
          <a:ln/>
        </p:spPr>
        <p:txBody>
          <a:bodyPr/>
          <a:lstStyle>
            <a:lvl1pPr>
              <a:defRPr/>
            </a:lvl1pPr>
          </a:lstStyle>
          <a:p>
            <a:fld id="{1066D5AF-4AB4-4F3C-8D78-B44CF6BB2AC2}" type="slidenum">
              <a:rPr lang="en-US" altLang="en-US"/>
              <a:pPr/>
              <a:t>‹#›</a:t>
            </a:fld>
            <a:endParaRPr lang="en-US" altLang="en-US"/>
          </a:p>
        </p:txBody>
      </p:sp>
    </p:spTree>
    <p:extLst>
      <p:ext uri="{BB962C8B-B14F-4D97-AF65-F5344CB8AC3E}">
        <p14:creationId xmlns:p14="http://schemas.microsoft.com/office/powerpoint/2010/main" val="1546268236"/>
      </p:ext>
    </p:extLst>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3FC509AB-4134-4476-AF1E-943626AECD1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4DAC2EBE-0F59-4CA8-B52D-DC0E8F1CF18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9A71D6ED-B630-4C2D-A803-0895DEEB5C21}"/>
              </a:ext>
            </a:extLst>
          </p:cNvPr>
          <p:cNvSpPr>
            <a:spLocks noGrp="1" noChangeArrowheads="1"/>
          </p:cNvSpPr>
          <p:nvPr>
            <p:ph type="sldNum" sz="quarter" idx="12"/>
          </p:nvPr>
        </p:nvSpPr>
        <p:spPr>
          <a:ln/>
        </p:spPr>
        <p:txBody>
          <a:bodyPr/>
          <a:lstStyle>
            <a:lvl1pPr>
              <a:defRPr/>
            </a:lvl1pPr>
          </a:lstStyle>
          <a:p>
            <a:fld id="{E6E59648-CA04-4217-9F27-1E330BF3E0AB}" type="slidenum">
              <a:rPr lang="en-US" altLang="en-US"/>
              <a:pPr/>
              <a:t>‹#›</a:t>
            </a:fld>
            <a:endParaRPr lang="en-US" altLang="en-US"/>
          </a:p>
        </p:txBody>
      </p:sp>
    </p:spTree>
    <p:extLst>
      <p:ext uri="{BB962C8B-B14F-4D97-AF65-F5344CB8AC3E}">
        <p14:creationId xmlns:p14="http://schemas.microsoft.com/office/powerpoint/2010/main" val="2990631480"/>
      </p:ext>
    </p:extLst>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7C04D9E7-4469-4E48-9644-D2399409210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F8D2C3F6-2B59-42D2-B7EB-95B7AF15F36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C4CDB387-6B2D-4140-B61E-2B0582E894FC}"/>
              </a:ext>
            </a:extLst>
          </p:cNvPr>
          <p:cNvSpPr>
            <a:spLocks noGrp="1" noChangeArrowheads="1"/>
          </p:cNvSpPr>
          <p:nvPr>
            <p:ph type="sldNum" sz="quarter" idx="12"/>
          </p:nvPr>
        </p:nvSpPr>
        <p:spPr>
          <a:ln/>
        </p:spPr>
        <p:txBody>
          <a:bodyPr/>
          <a:lstStyle>
            <a:lvl1pPr>
              <a:defRPr/>
            </a:lvl1pPr>
          </a:lstStyle>
          <a:p>
            <a:fld id="{201A433D-9242-43D6-A2A0-8F379316A50D}" type="slidenum">
              <a:rPr lang="en-US" altLang="en-US"/>
              <a:pPr/>
              <a:t>‹#›</a:t>
            </a:fld>
            <a:endParaRPr lang="en-US" altLang="en-US"/>
          </a:p>
        </p:txBody>
      </p:sp>
    </p:spTree>
    <p:extLst>
      <p:ext uri="{BB962C8B-B14F-4D97-AF65-F5344CB8AC3E}">
        <p14:creationId xmlns:p14="http://schemas.microsoft.com/office/powerpoint/2010/main" val="1621417945"/>
      </p:ext>
    </p:extLst>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03192859-2E54-47FC-A04C-FDBA2ED8333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3457BFD5-4E1F-49BE-821B-05B10BDA1F7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F896DECE-A803-4360-9970-D6C028730248}"/>
              </a:ext>
            </a:extLst>
          </p:cNvPr>
          <p:cNvSpPr>
            <a:spLocks noGrp="1" noChangeArrowheads="1"/>
          </p:cNvSpPr>
          <p:nvPr>
            <p:ph type="sldNum" sz="quarter" idx="12"/>
          </p:nvPr>
        </p:nvSpPr>
        <p:spPr>
          <a:ln/>
        </p:spPr>
        <p:txBody>
          <a:bodyPr/>
          <a:lstStyle>
            <a:lvl1pPr>
              <a:defRPr/>
            </a:lvl1pPr>
          </a:lstStyle>
          <a:p>
            <a:fld id="{17200BAC-E78C-4D8C-B6B9-2DA55EE7CBB1}" type="slidenum">
              <a:rPr lang="en-US" altLang="en-US"/>
              <a:pPr/>
              <a:t>‹#›</a:t>
            </a:fld>
            <a:endParaRPr lang="en-US" altLang="en-US"/>
          </a:p>
        </p:txBody>
      </p:sp>
    </p:spTree>
    <p:extLst>
      <p:ext uri="{BB962C8B-B14F-4D97-AF65-F5344CB8AC3E}">
        <p14:creationId xmlns:p14="http://schemas.microsoft.com/office/powerpoint/2010/main" val="532896074"/>
      </p:ext>
    </p:extLst>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1148F47A-F951-48E6-B33A-176F8511C8B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B5F1982A-CEBB-452B-B364-2EBA5CC87A8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5E8D09E7-F0ED-4F18-BA09-3FBF00DC1DB1}"/>
              </a:ext>
            </a:extLst>
          </p:cNvPr>
          <p:cNvSpPr>
            <a:spLocks noGrp="1" noChangeArrowheads="1"/>
          </p:cNvSpPr>
          <p:nvPr>
            <p:ph type="sldNum" sz="quarter" idx="12"/>
          </p:nvPr>
        </p:nvSpPr>
        <p:spPr>
          <a:ln/>
        </p:spPr>
        <p:txBody>
          <a:bodyPr/>
          <a:lstStyle>
            <a:lvl1pPr>
              <a:defRPr/>
            </a:lvl1pPr>
          </a:lstStyle>
          <a:p>
            <a:fld id="{81ED2E9C-D9CD-4962-B831-4A9E634AD27E}" type="slidenum">
              <a:rPr lang="en-US" altLang="en-US"/>
              <a:pPr/>
              <a:t>‹#›</a:t>
            </a:fld>
            <a:endParaRPr lang="en-US" altLang="en-US"/>
          </a:p>
        </p:txBody>
      </p:sp>
    </p:spTree>
    <p:extLst>
      <p:ext uri="{BB962C8B-B14F-4D97-AF65-F5344CB8AC3E}">
        <p14:creationId xmlns:p14="http://schemas.microsoft.com/office/powerpoint/2010/main" val="1450662467"/>
      </p:ext>
    </p:extLst>
  </p:cSld>
  <p:clrMapOvr>
    <a:masterClrMapping/>
  </p:clrMapOvr>
  <p:transition spd="slow">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7E07518E-4BD2-4B0A-910D-77104BA1A04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6E46F337-DA7A-42ED-957D-727CC9B0F66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7DD6EEA5-BC04-4F1E-88AA-800EC49701DA}"/>
              </a:ext>
            </a:extLst>
          </p:cNvPr>
          <p:cNvSpPr>
            <a:spLocks noGrp="1" noChangeArrowheads="1"/>
          </p:cNvSpPr>
          <p:nvPr>
            <p:ph type="sldNum" sz="quarter" idx="12"/>
          </p:nvPr>
        </p:nvSpPr>
        <p:spPr>
          <a:ln/>
        </p:spPr>
        <p:txBody>
          <a:bodyPr/>
          <a:lstStyle>
            <a:lvl1pPr>
              <a:defRPr/>
            </a:lvl1pPr>
          </a:lstStyle>
          <a:p>
            <a:fld id="{2243C7C8-3B4C-4B6F-8620-DD1951A2E5F4}" type="slidenum">
              <a:rPr lang="en-US" altLang="en-US"/>
              <a:pPr/>
              <a:t>‹#›</a:t>
            </a:fld>
            <a:endParaRPr lang="en-US" altLang="en-US"/>
          </a:p>
        </p:txBody>
      </p:sp>
    </p:spTree>
    <p:extLst>
      <p:ext uri="{BB962C8B-B14F-4D97-AF65-F5344CB8AC3E}">
        <p14:creationId xmlns:p14="http://schemas.microsoft.com/office/powerpoint/2010/main" val="4252086441"/>
      </p:ext>
    </p:extLst>
  </p:cSld>
  <p:clrMapOvr>
    <a:masterClrMapping/>
  </p:clrMapOvr>
  <p:transition spd="slow">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4FF94D8-A868-460F-A374-BF9104534CA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E9FF887E-EDEB-4AA9-887F-6687B6C33F3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EE053FF1-52A5-4F8F-B533-D8D04DDE5E62}"/>
              </a:ext>
            </a:extLst>
          </p:cNvPr>
          <p:cNvSpPr>
            <a:spLocks noGrp="1" noChangeArrowheads="1"/>
          </p:cNvSpPr>
          <p:nvPr>
            <p:ph type="sldNum" sz="quarter" idx="12"/>
          </p:nvPr>
        </p:nvSpPr>
        <p:spPr>
          <a:ln/>
        </p:spPr>
        <p:txBody>
          <a:bodyPr/>
          <a:lstStyle>
            <a:lvl1pPr>
              <a:defRPr/>
            </a:lvl1pPr>
          </a:lstStyle>
          <a:p>
            <a:fld id="{5983ED4C-4CA8-4D38-92AA-63444934B191}" type="slidenum">
              <a:rPr lang="en-US" altLang="en-US"/>
              <a:pPr/>
              <a:t>‹#›</a:t>
            </a:fld>
            <a:endParaRPr lang="en-US" altLang="en-US"/>
          </a:p>
        </p:txBody>
      </p:sp>
    </p:spTree>
    <p:extLst>
      <p:ext uri="{BB962C8B-B14F-4D97-AF65-F5344CB8AC3E}">
        <p14:creationId xmlns:p14="http://schemas.microsoft.com/office/powerpoint/2010/main" val="4193763843"/>
      </p:ext>
    </p:extLst>
  </p:cSld>
  <p:clrMapOvr>
    <a:masterClrMapping/>
  </p:clrMapOvr>
  <p:transition spd="slow">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23226B8-6ACD-4703-A0A6-21006E76B4F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EA149FED-53A2-4480-A2B5-AC3F8EB9BBB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1A6F98AC-2FE9-49E0-99E1-7917B311ED06}"/>
              </a:ext>
            </a:extLst>
          </p:cNvPr>
          <p:cNvSpPr>
            <a:spLocks noGrp="1" noChangeArrowheads="1"/>
          </p:cNvSpPr>
          <p:nvPr>
            <p:ph type="sldNum" sz="quarter" idx="12"/>
          </p:nvPr>
        </p:nvSpPr>
        <p:spPr>
          <a:ln/>
        </p:spPr>
        <p:txBody>
          <a:bodyPr/>
          <a:lstStyle>
            <a:lvl1pPr>
              <a:defRPr/>
            </a:lvl1pPr>
          </a:lstStyle>
          <a:p>
            <a:fld id="{23794F7E-4ED2-4272-8DEF-24A5514E048E}" type="slidenum">
              <a:rPr lang="en-US" altLang="en-US"/>
              <a:pPr/>
              <a:t>‹#›</a:t>
            </a:fld>
            <a:endParaRPr lang="en-US" altLang="en-US"/>
          </a:p>
        </p:txBody>
      </p:sp>
    </p:spTree>
    <p:extLst>
      <p:ext uri="{BB962C8B-B14F-4D97-AF65-F5344CB8AC3E}">
        <p14:creationId xmlns:p14="http://schemas.microsoft.com/office/powerpoint/2010/main" val="4012123771"/>
      </p:ext>
    </p:extLst>
  </p:cSld>
  <p:clrMapOvr>
    <a:masterClrMapping/>
  </p:clrMapOvr>
  <p:transition spd="slow">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094EC08-C9DA-40FE-8235-0B4185ECB24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452214CB-6EB2-47B7-889B-B32C340124A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D6571441-D0EB-4D8E-8200-E86B3E278F19}"/>
              </a:ext>
            </a:extLst>
          </p:cNvPr>
          <p:cNvSpPr>
            <a:spLocks noGrp="1" noChangeArrowheads="1"/>
          </p:cNvSpPr>
          <p:nvPr>
            <p:ph type="sldNum" sz="quarter" idx="12"/>
          </p:nvPr>
        </p:nvSpPr>
        <p:spPr>
          <a:ln/>
        </p:spPr>
        <p:txBody>
          <a:bodyPr/>
          <a:lstStyle>
            <a:lvl1pPr>
              <a:defRPr/>
            </a:lvl1pPr>
          </a:lstStyle>
          <a:p>
            <a:fld id="{9247288D-405E-40BC-BDB5-ADA414E0828A}" type="slidenum">
              <a:rPr lang="en-US" altLang="en-US"/>
              <a:pPr/>
              <a:t>‹#›</a:t>
            </a:fld>
            <a:endParaRPr lang="en-US" altLang="en-US"/>
          </a:p>
        </p:txBody>
      </p:sp>
    </p:spTree>
    <p:extLst>
      <p:ext uri="{BB962C8B-B14F-4D97-AF65-F5344CB8AC3E}">
        <p14:creationId xmlns:p14="http://schemas.microsoft.com/office/powerpoint/2010/main" val="2571114632"/>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a:xfrm>
            <a:off x="8273317" y="6116070"/>
            <a:ext cx="413483" cy="365125"/>
          </a:xfrm>
        </p:spPr>
        <p:txBody>
          <a:bodyPr/>
          <a:lstStyle/>
          <a:p>
            <a:fld id="{8C4D6DC8-AC16-4A1D-B0EB-4E0A2FBE2B45}" type="slidenum">
              <a:rPr lang="en-US" altLang="en-US" smtClean="0"/>
              <a:pPr/>
              <a:t>‹#›</a:t>
            </a:fld>
            <a:endParaRPr lang="en-US" altLang="en-US"/>
          </a:p>
        </p:txBody>
      </p:sp>
    </p:spTree>
    <p:extLst>
      <p:ext uri="{BB962C8B-B14F-4D97-AF65-F5344CB8AC3E}">
        <p14:creationId xmlns:p14="http://schemas.microsoft.com/office/powerpoint/2010/main" val="39251634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AA3E5612-B94A-4AC5-B696-0DBE29200FE7}" type="slidenum">
              <a:rPr lang="en-US" altLang="en-US" smtClean="0"/>
              <a:pPr/>
              <a:t>‹#›</a:t>
            </a:fld>
            <a:endParaRPr lang="en-US" altLang="en-US"/>
          </a:p>
        </p:txBody>
      </p:sp>
    </p:spTree>
    <p:extLst>
      <p:ext uri="{BB962C8B-B14F-4D97-AF65-F5344CB8AC3E}">
        <p14:creationId xmlns:p14="http://schemas.microsoft.com/office/powerpoint/2010/main" val="35629380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4E66AA12-2BDA-4C0F-9A49-97A91F43DA56}" type="slidenum">
              <a:rPr lang="en-US" altLang="en-US" smtClean="0"/>
              <a:pPr/>
              <a:t>‹#›</a:t>
            </a:fld>
            <a:endParaRPr lang="en-US" altLang="en-US"/>
          </a:p>
        </p:txBody>
      </p:sp>
    </p:spTree>
    <p:extLst>
      <p:ext uri="{BB962C8B-B14F-4D97-AF65-F5344CB8AC3E}">
        <p14:creationId xmlns:p14="http://schemas.microsoft.com/office/powerpoint/2010/main" val="1698768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83060B93-C434-434C-A42B-B04836C86E1F}" type="slidenum">
              <a:rPr lang="en-US" altLang="en-US" smtClean="0"/>
              <a:pPr/>
              <a:t>‹#›</a:t>
            </a:fld>
            <a:endParaRPr lang="en-US" altLang="en-US"/>
          </a:p>
        </p:txBody>
      </p:sp>
    </p:spTree>
    <p:extLst>
      <p:ext uri="{BB962C8B-B14F-4D97-AF65-F5344CB8AC3E}">
        <p14:creationId xmlns:p14="http://schemas.microsoft.com/office/powerpoint/2010/main" val="3261034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endParaRPr lang="en-US" altLang="en-US"/>
          </a:p>
        </p:txBody>
      </p:sp>
      <p:sp>
        <p:nvSpPr>
          <p:cNvPr id="4" name="Slide Number Placeholder 3"/>
          <p:cNvSpPr>
            <a:spLocks noGrp="1"/>
          </p:cNvSpPr>
          <p:nvPr>
            <p:ph type="sldNum" sz="quarter" idx="12"/>
          </p:nvPr>
        </p:nvSpPr>
        <p:spPr/>
        <p:txBody>
          <a:bodyPr/>
          <a:lstStyle/>
          <a:p>
            <a:fld id="{92C32783-1D55-43D3-A059-90819CD731FE}" type="slidenum">
              <a:rPr lang="en-US" altLang="en-US" smtClean="0"/>
              <a:pPr/>
              <a:t>‹#›</a:t>
            </a:fld>
            <a:endParaRPr lang="en-US" altLang="en-US"/>
          </a:p>
        </p:txBody>
      </p:sp>
    </p:spTree>
    <p:extLst>
      <p:ext uri="{BB962C8B-B14F-4D97-AF65-F5344CB8AC3E}">
        <p14:creationId xmlns:p14="http://schemas.microsoft.com/office/powerpoint/2010/main" val="3485671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C19FAA1D-B422-4A8C-92FA-9AAAE81D484F}" type="slidenum">
              <a:rPr lang="en-US" altLang="en-US" smtClean="0"/>
              <a:pPr/>
              <a:t>‹#›</a:t>
            </a:fld>
            <a:endParaRPr lang="en-US" altLang="en-US"/>
          </a:p>
        </p:txBody>
      </p:sp>
    </p:spTree>
    <p:extLst>
      <p:ext uri="{BB962C8B-B14F-4D97-AF65-F5344CB8AC3E}">
        <p14:creationId xmlns:p14="http://schemas.microsoft.com/office/powerpoint/2010/main" val="2595548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AF69BF82-471C-4E0F-90A5-F56A321F3318}" type="slidenum">
              <a:rPr lang="en-US" altLang="en-US" smtClean="0"/>
              <a:pPr/>
              <a:t>‹#›</a:t>
            </a:fld>
            <a:endParaRPr lang="en-US" altLang="en-US"/>
          </a:p>
        </p:txBody>
      </p:sp>
    </p:spTree>
    <p:extLst>
      <p:ext uri="{BB962C8B-B14F-4D97-AF65-F5344CB8AC3E}">
        <p14:creationId xmlns:p14="http://schemas.microsoft.com/office/powerpoint/2010/main" val="72582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2.jpe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endParaRPr lang="en-US" altLang="en-US"/>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ltLang="en-US"/>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9D26051-E722-421D-90AC-FD957A3E6DFA}" type="slidenum">
              <a:rPr lang="en-US" altLang="en-US" smtClean="0"/>
              <a:pPr/>
              <a:t>‹#›</a:t>
            </a:fld>
            <a:endParaRPr lang="en-US" altLang="en-US"/>
          </a:p>
        </p:txBody>
      </p:sp>
    </p:spTree>
    <p:extLst>
      <p:ext uri="{BB962C8B-B14F-4D97-AF65-F5344CB8AC3E}">
        <p14:creationId xmlns:p14="http://schemas.microsoft.com/office/powerpoint/2010/main" val="3435477405"/>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2050" name="Picture 99" descr="in the beginning god_cb">
            <a:extLst>
              <a:ext uri="{FF2B5EF4-FFF2-40B4-BE49-F238E27FC236}">
                <a16:creationId xmlns:a16="http://schemas.microsoft.com/office/drawing/2014/main" id="{2F7338BB-A2E4-4D3E-B63B-4A01AC7BE64B}"/>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a:extLst>
              <a:ext uri="{FF2B5EF4-FFF2-40B4-BE49-F238E27FC236}">
                <a16:creationId xmlns:a16="http://schemas.microsoft.com/office/drawing/2014/main" id="{15088D77-88EE-4BD7-96D4-7543F79642E1}"/>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2" name="Rectangle 3">
            <a:extLst>
              <a:ext uri="{FF2B5EF4-FFF2-40B4-BE49-F238E27FC236}">
                <a16:creationId xmlns:a16="http://schemas.microsoft.com/office/drawing/2014/main" id="{26FFBFC3-2FC8-432B-9E9C-659A61577850}"/>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5364" name="Rectangle 4">
            <a:extLst>
              <a:ext uri="{FF2B5EF4-FFF2-40B4-BE49-F238E27FC236}">
                <a16:creationId xmlns:a16="http://schemas.microsoft.com/office/drawing/2014/main" id="{0E61D3BB-4476-455B-97F4-3713BDBD3F07}"/>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400">
                <a:solidFill>
                  <a:srgbClr val="000000"/>
                </a:solidFill>
                <a:latin typeface="+mn-lt"/>
              </a:defRPr>
            </a:lvl1pPr>
          </a:lstStyle>
          <a:p>
            <a:pPr>
              <a:defRPr/>
            </a:pPr>
            <a:endParaRPr lang="en-US" altLang="en-US"/>
          </a:p>
        </p:txBody>
      </p:sp>
      <p:sp>
        <p:nvSpPr>
          <p:cNvPr id="15365" name="Rectangle 5">
            <a:extLst>
              <a:ext uri="{FF2B5EF4-FFF2-40B4-BE49-F238E27FC236}">
                <a16:creationId xmlns:a16="http://schemas.microsoft.com/office/drawing/2014/main" id="{AF19A4D5-45EE-4320-B9D3-E0D3FD94E806}"/>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fontAlgn="auto" hangingPunct="1">
              <a:spcBef>
                <a:spcPts val="0"/>
              </a:spcBef>
              <a:spcAft>
                <a:spcPts val="0"/>
              </a:spcAft>
              <a:defRPr sz="1400">
                <a:solidFill>
                  <a:srgbClr val="000000"/>
                </a:solidFill>
                <a:latin typeface="+mn-lt"/>
              </a:defRPr>
            </a:lvl1pPr>
          </a:lstStyle>
          <a:p>
            <a:pPr>
              <a:defRPr/>
            </a:pPr>
            <a:endParaRPr lang="en-US" altLang="en-US"/>
          </a:p>
        </p:txBody>
      </p:sp>
      <p:sp>
        <p:nvSpPr>
          <p:cNvPr id="15366" name="Rectangle 6">
            <a:extLst>
              <a:ext uri="{FF2B5EF4-FFF2-40B4-BE49-F238E27FC236}">
                <a16:creationId xmlns:a16="http://schemas.microsoft.com/office/drawing/2014/main" id="{212B8CEF-85D2-4F3D-9953-5BD88877FD31}"/>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panose="020B0604020202020204" pitchFamily="34" charset="0"/>
              </a:defRPr>
            </a:lvl1pPr>
          </a:lstStyle>
          <a:p>
            <a:fld id="{4C8A69B4-2C9C-4EEB-9F79-F02AD407F78F}" type="slidenum">
              <a:rPr lang="en-US" altLang="en-US"/>
              <a:pPr/>
              <a:t>‹#›</a:t>
            </a:fld>
            <a:endParaRPr lang="en-US" altLang="en-US"/>
          </a:p>
        </p:txBody>
      </p:sp>
    </p:spTree>
    <p:extLst>
      <p:ext uri="{BB962C8B-B14F-4D97-AF65-F5344CB8AC3E}">
        <p14:creationId xmlns:p14="http://schemas.microsoft.com/office/powerpoint/2010/main" val="123674776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spd="slow">
    <p:fade/>
  </p:transition>
  <p:txStyles>
    <p:titleStyle>
      <a:lvl1pPr algn="ctr" rtl="0" fontAlgn="base">
        <a:spcBef>
          <a:spcPct val="0"/>
        </a:spcBef>
        <a:spcAft>
          <a:spcPct val="0"/>
        </a:spcAft>
        <a:defRPr sz="4400">
          <a:solidFill>
            <a:schemeClr val="bg1"/>
          </a:solidFill>
          <a:latin typeface="Trajan Pro" pitchFamily="18" charset="0"/>
          <a:ea typeface="+mj-ea"/>
          <a:cs typeface="+mj-cs"/>
        </a:defRPr>
      </a:lvl1pPr>
      <a:lvl2pPr algn="ctr" rtl="0" fontAlgn="base">
        <a:spcBef>
          <a:spcPct val="0"/>
        </a:spcBef>
        <a:spcAft>
          <a:spcPct val="0"/>
        </a:spcAft>
        <a:defRPr sz="4400">
          <a:solidFill>
            <a:schemeClr val="bg1"/>
          </a:solidFill>
          <a:latin typeface="Trajan Pro"/>
        </a:defRPr>
      </a:lvl2pPr>
      <a:lvl3pPr algn="ctr" rtl="0" fontAlgn="base">
        <a:spcBef>
          <a:spcPct val="0"/>
        </a:spcBef>
        <a:spcAft>
          <a:spcPct val="0"/>
        </a:spcAft>
        <a:defRPr sz="4400">
          <a:solidFill>
            <a:schemeClr val="bg1"/>
          </a:solidFill>
          <a:latin typeface="Trajan Pro"/>
        </a:defRPr>
      </a:lvl3pPr>
      <a:lvl4pPr algn="ctr" rtl="0" fontAlgn="base">
        <a:spcBef>
          <a:spcPct val="0"/>
        </a:spcBef>
        <a:spcAft>
          <a:spcPct val="0"/>
        </a:spcAft>
        <a:defRPr sz="4400">
          <a:solidFill>
            <a:schemeClr val="bg1"/>
          </a:solidFill>
          <a:latin typeface="Trajan Pro"/>
        </a:defRPr>
      </a:lvl4pPr>
      <a:lvl5pPr algn="ctr" rtl="0" fontAlgn="base">
        <a:spcBef>
          <a:spcPct val="0"/>
        </a:spcBef>
        <a:spcAft>
          <a:spcPct val="0"/>
        </a:spcAft>
        <a:defRPr sz="4400">
          <a:solidFill>
            <a:schemeClr val="bg1"/>
          </a:solidFill>
          <a:latin typeface="Trajan Pro"/>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bg1"/>
          </a:solidFill>
          <a:latin typeface="Garamond Premr Pro" pitchFamily="18" charset="0"/>
          <a:ea typeface="+mn-ea"/>
          <a:cs typeface="+mn-cs"/>
        </a:defRPr>
      </a:lvl1pPr>
      <a:lvl2pPr marL="742950" indent="-285750" algn="l" rtl="0" fontAlgn="base">
        <a:spcBef>
          <a:spcPct val="20000"/>
        </a:spcBef>
        <a:spcAft>
          <a:spcPct val="0"/>
        </a:spcAft>
        <a:buChar char="–"/>
        <a:defRPr sz="2800">
          <a:solidFill>
            <a:schemeClr val="bg1"/>
          </a:solidFill>
          <a:latin typeface="Garamond Premr Pro" pitchFamily="18" charset="0"/>
        </a:defRPr>
      </a:lvl2pPr>
      <a:lvl3pPr marL="1143000" indent="-228600" algn="l" rtl="0" fontAlgn="base">
        <a:spcBef>
          <a:spcPct val="20000"/>
        </a:spcBef>
        <a:spcAft>
          <a:spcPct val="0"/>
        </a:spcAft>
        <a:buChar char="•"/>
        <a:defRPr sz="2400">
          <a:solidFill>
            <a:schemeClr val="bg1"/>
          </a:solidFill>
          <a:latin typeface="Garamond Premr Pro" pitchFamily="18" charset="0"/>
        </a:defRPr>
      </a:lvl3pPr>
      <a:lvl4pPr marL="1600200" indent="-228600" algn="l" rtl="0" fontAlgn="base">
        <a:spcBef>
          <a:spcPct val="20000"/>
        </a:spcBef>
        <a:spcAft>
          <a:spcPct val="0"/>
        </a:spcAft>
        <a:buChar char="–"/>
        <a:defRPr sz="2000">
          <a:solidFill>
            <a:schemeClr val="bg1"/>
          </a:solidFill>
          <a:latin typeface="Garamond Premr Pro" pitchFamily="18" charset="0"/>
        </a:defRPr>
      </a:lvl4pPr>
      <a:lvl5pPr marL="2057400" indent="-228600" algn="l" rtl="0" fontAlgn="base">
        <a:spcBef>
          <a:spcPct val="20000"/>
        </a:spcBef>
        <a:spcAft>
          <a:spcPct val="0"/>
        </a:spcAft>
        <a:buChar char="»"/>
        <a:defRPr sz="2000">
          <a:solidFill>
            <a:schemeClr val="bg1"/>
          </a:solidFill>
          <a:latin typeface="Garamond Premr Pro" pitchFamily="18"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hyperlink" Target="https://www.sciencedaily.com/releases/2013/12/131208085304.htm" TargetMode="External"/><Relationship Id="rId2" Type="http://schemas.openxmlformats.org/officeDocument/2006/relationships/image" Target="../media/image7.jpe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D8148FD4-309A-46CF-AAAD-DC3793787559}"/>
              </a:ext>
            </a:extLst>
          </p:cNvPr>
          <p:cNvSpPr>
            <a:spLocks noGrp="1" noChangeArrowheads="1"/>
          </p:cNvSpPr>
          <p:nvPr>
            <p:ph type="ctrTitle"/>
          </p:nvPr>
        </p:nvSpPr>
        <p:spPr>
          <a:xfrm>
            <a:off x="1739673" y="2648341"/>
            <a:ext cx="6947127" cy="1754326"/>
          </a:xfrm>
        </p:spPr>
        <p:txBody>
          <a:bodyPr>
            <a:spAutoFit/>
          </a:bodyPr>
          <a:lstStyle/>
          <a:p>
            <a:r>
              <a:rPr lang="en-US" altLang="en-US" b="0" dirty="0"/>
              <a:t>THE INSPIRATION OF THE BIBLE (Part 5)</a:t>
            </a:r>
          </a:p>
        </p:txBody>
      </p:sp>
      <p:sp>
        <p:nvSpPr>
          <p:cNvPr id="90115" name="Rectangle 3">
            <a:extLst>
              <a:ext uri="{FF2B5EF4-FFF2-40B4-BE49-F238E27FC236}">
                <a16:creationId xmlns:a16="http://schemas.microsoft.com/office/drawing/2014/main" id="{5B48C950-2179-43A8-95D2-69DA71292692}"/>
              </a:ext>
            </a:extLst>
          </p:cNvPr>
          <p:cNvSpPr>
            <a:spLocks noGrp="1" noChangeArrowheads="1"/>
          </p:cNvSpPr>
          <p:nvPr>
            <p:ph type="subTitle" idx="1"/>
          </p:nvPr>
        </p:nvSpPr>
        <p:spPr>
          <a:xfrm>
            <a:off x="2924238" y="4402666"/>
            <a:ext cx="5762563" cy="1015663"/>
          </a:xfrm>
        </p:spPr>
        <p:txBody>
          <a:bodyPr>
            <a:spAutoFit/>
          </a:bodyPr>
          <a:lstStyle/>
          <a:p>
            <a:r>
              <a:rPr lang="en-US" altLang="en-US" sz="6000" dirty="0"/>
              <a:t>2 Timothy 3:16-17</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7" name="Slide Number Placeholder 5">
            <a:extLst>
              <a:ext uri="{FF2B5EF4-FFF2-40B4-BE49-F238E27FC236}">
                <a16:creationId xmlns:a16="http://schemas.microsoft.com/office/drawing/2014/main" id="{213B7752-7D63-4613-AE5D-0C1D8DB0690E}"/>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bg1"/>
                </a:solidFill>
                <a:latin typeface="Garamond Premr Pro"/>
              </a:defRPr>
            </a:lvl1pPr>
            <a:lvl2pPr marL="742950" indent="-285750">
              <a:spcBef>
                <a:spcPct val="20000"/>
              </a:spcBef>
              <a:buChar char="–"/>
              <a:defRPr sz="2800">
                <a:solidFill>
                  <a:schemeClr val="bg1"/>
                </a:solidFill>
                <a:latin typeface="Garamond Premr Pro"/>
              </a:defRPr>
            </a:lvl2pPr>
            <a:lvl3pPr marL="1143000" indent="-228600">
              <a:spcBef>
                <a:spcPct val="20000"/>
              </a:spcBef>
              <a:buChar char="•"/>
              <a:defRPr sz="2400">
                <a:solidFill>
                  <a:schemeClr val="bg1"/>
                </a:solidFill>
                <a:latin typeface="Garamond Premr Pro"/>
              </a:defRPr>
            </a:lvl3pPr>
            <a:lvl4pPr marL="1600200" indent="-228600">
              <a:spcBef>
                <a:spcPct val="20000"/>
              </a:spcBef>
              <a:buChar char="–"/>
              <a:defRPr sz="2000">
                <a:solidFill>
                  <a:schemeClr val="bg1"/>
                </a:solidFill>
                <a:latin typeface="Garamond Premr Pro"/>
              </a:defRPr>
            </a:lvl4pPr>
            <a:lvl5pPr marL="2057400" indent="-228600">
              <a:spcBef>
                <a:spcPct val="20000"/>
              </a:spcBef>
              <a:buChar char="»"/>
              <a:defRPr sz="2000">
                <a:solidFill>
                  <a:schemeClr val="bg1"/>
                </a:solidFill>
                <a:latin typeface="Garamond Premr Pro"/>
              </a:defRPr>
            </a:lvl5pPr>
            <a:lvl6pPr marL="2514600" indent="-228600" defTabSz="457200" fontAlgn="base">
              <a:spcBef>
                <a:spcPct val="20000"/>
              </a:spcBef>
              <a:spcAft>
                <a:spcPct val="0"/>
              </a:spcAft>
              <a:buChar char="»"/>
              <a:defRPr sz="2000">
                <a:solidFill>
                  <a:schemeClr val="bg1"/>
                </a:solidFill>
                <a:latin typeface="Garamond Premr Pro"/>
              </a:defRPr>
            </a:lvl6pPr>
            <a:lvl7pPr marL="2971800" indent="-228600" defTabSz="457200" fontAlgn="base">
              <a:spcBef>
                <a:spcPct val="20000"/>
              </a:spcBef>
              <a:spcAft>
                <a:spcPct val="0"/>
              </a:spcAft>
              <a:buChar char="»"/>
              <a:defRPr sz="2000">
                <a:solidFill>
                  <a:schemeClr val="bg1"/>
                </a:solidFill>
                <a:latin typeface="Garamond Premr Pro"/>
              </a:defRPr>
            </a:lvl7pPr>
            <a:lvl8pPr marL="3429000" indent="-228600" defTabSz="457200" fontAlgn="base">
              <a:spcBef>
                <a:spcPct val="20000"/>
              </a:spcBef>
              <a:spcAft>
                <a:spcPct val="0"/>
              </a:spcAft>
              <a:buChar char="»"/>
              <a:defRPr sz="2000">
                <a:solidFill>
                  <a:schemeClr val="bg1"/>
                </a:solidFill>
                <a:latin typeface="Garamond Premr Pro"/>
              </a:defRPr>
            </a:lvl8pPr>
            <a:lvl9pPr marL="3886200" indent="-228600" defTabSz="457200" fontAlgn="base">
              <a:spcBef>
                <a:spcPct val="20000"/>
              </a:spcBef>
              <a:spcAft>
                <a:spcPct val="0"/>
              </a:spcAft>
              <a:buChar char="»"/>
              <a:defRPr sz="2000">
                <a:solidFill>
                  <a:schemeClr val="bg1"/>
                </a:solidFill>
                <a:latin typeface="Garamond Premr Pro"/>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69E7D6DC-AB44-43A5-A0F3-BC3DB5CA69B3}" type="slidenum">
              <a:rPr kumimoji="0" lang="en-US" altLang="en-US" sz="1400" b="0" i="0" u="none" strike="noStrike" kern="1200" cap="none" spc="0" normalizeH="0" baseline="0" noProof="0" smtClean="0">
                <a:ln>
                  <a:noFill/>
                </a:ln>
                <a:solidFill>
                  <a:srgbClr val="000000"/>
                </a:solidFill>
                <a:effectLst/>
                <a:uLnTx/>
                <a:uFillTx/>
                <a:latin typeface="Verdana" panose="020B060403050404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10</a:t>
            </a:fld>
            <a:endParaRPr kumimoji="0" lang="en-US" altLang="en-US" sz="14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sp>
        <p:nvSpPr>
          <p:cNvPr id="16387" name="Rectangle 3">
            <a:extLst>
              <a:ext uri="{FF2B5EF4-FFF2-40B4-BE49-F238E27FC236}">
                <a16:creationId xmlns:a16="http://schemas.microsoft.com/office/drawing/2014/main" id="{96E84DC0-19EF-4C42-B959-11324633097D}"/>
              </a:ext>
            </a:extLst>
          </p:cNvPr>
          <p:cNvSpPr>
            <a:spLocks noGrp="1" noChangeArrowheads="1"/>
          </p:cNvSpPr>
          <p:nvPr>
            <p:ph idx="4294967295"/>
          </p:nvPr>
        </p:nvSpPr>
        <p:spPr>
          <a:xfrm>
            <a:off x="910476" y="417240"/>
            <a:ext cx="8153400" cy="5840958"/>
          </a:xfrm>
        </p:spPr>
        <p:txBody>
          <a:bodyPr wrap="square">
            <a:spAutoFit/>
          </a:bodyPr>
          <a:lstStyle/>
          <a:p>
            <a:pPr>
              <a:lnSpc>
                <a:spcPct val="80000"/>
              </a:lnSpc>
              <a:buFont typeface="Wingdings" panose="05000000000000000000" pitchFamily="2" charset="2"/>
              <a:buNone/>
            </a:pPr>
            <a:r>
              <a:rPr lang="en-US" altLang="en-US" sz="2800" dirty="0">
                <a:latin typeface="Garamond Premr Pro"/>
              </a:rPr>
              <a:t>Number Of Stars - Genesis 15:5 (~1400 BC); </a:t>
            </a:r>
            <a:br>
              <a:rPr lang="en-US" altLang="en-US" sz="2800" dirty="0">
                <a:latin typeface="Garamond Premr Pro"/>
              </a:rPr>
            </a:br>
            <a:r>
              <a:rPr lang="en-US" altLang="en-US" sz="2800" dirty="0">
                <a:latin typeface="Garamond Premr Pro"/>
              </a:rPr>
              <a:t>Jeremiah 33:22 (~600 BC). (cf. Isaiah 40:26; </a:t>
            </a:r>
            <a:br>
              <a:rPr lang="en-US" altLang="en-US" sz="2800" dirty="0">
                <a:latin typeface="Garamond Premr Pro"/>
              </a:rPr>
            </a:br>
            <a:r>
              <a:rPr lang="en-US" altLang="en-US" sz="2800" dirty="0">
                <a:latin typeface="Garamond Premr Pro"/>
              </a:rPr>
              <a:t>Psalms 147:4; Romans 1:20)</a:t>
            </a:r>
          </a:p>
          <a:p>
            <a:pPr>
              <a:lnSpc>
                <a:spcPct val="80000"/>
              </a:lnSpc>
              <a:buFont typeface="Wingdings" panose="05000000000000000000" pitchFamily="2" charset="2"/>
              <a:buNone/>
            </a:pPr>
            <a:endParaRPr lang="en-US" altLang="en-US" sz="2800" dirty="0">
              <a:latin typeface="Garamond Premr Pro"/>
            </a:endParaRPr>
          </a:p>
          <a:p>
            <a:pPr>
              <a:lnSpc>
                <a:spcPct val="80000"/>
              </a:lnSpc>
            </a:pPr>
            <a:r>
              <a:rPr lang="en-US" altLang="en-US" sz="2400" dirty="0">
                <a:latin typeface="Garamond Premr Pro"/>
              </a:rPr>
              <a:t>150 BC: Hipparchus taught there were less than 3,000 stars. (A Greek astronomer and mathematician who discovered the precession of the equinoxes, calculated the length of the year to within 6 ½ minutes, compiled the first known star catalog, and made an early formulation of trigonometry.)</a:t>
            </a:r>
          </a:p>
          <a:p>
            <a:pPr>
              <a:lnSpc>
                <a:spcPct val="80000"/>
              </a:lnSpc>
            </a:pPr>
            <a:r>
              <a:rPr lang="en-US" altLang="en-US" sz="2400" dirty="0">
                <a:latin typeface="Garamond Premr Pro"/>
              </a:rPr>
              <a:t>150 AD: Ptolemy counted 1,056 and claimed the actual number was not over 3,000.</a:t>
            </a:r>
          </a:p>
          <a:p>
            <a:pPr>
              <a:lnSpc>
                <a:spcPct val="80000"/>
              </a:lnSpc>
            </a:pPr>
            <a:r>
              <a:rPr lang="en-US" altLang="en-US" sz="2400" dirty="0">
                <a:latin typeface="Garamond Premr Pro"/>
              </a:rPr>
              <a:t> 1608 AD: Galileo used a telescope and announced the number of stars “innumerable.”</a:t>
            </a:r>
          </a:p>
          <a:p>
            <a:pPr>
              <a:lnSpc>
                <a:spcPct val="80000"/>
              </a:lnSpc>
            </a:pPr>
            <a:r>
              <a:rPr lang="en-US" altLang="en-US" sz="2400" dirty="0">
                <a:latin typeface="Garamond Premr Pro"/>
              </a:rPr>
              <a:t>Today, astronomers estimate there are about 100 thousand million stars in the Milky Way alone. Outside that, there are millions upon millions of other galaxies also</a:t>
            </a:r>
            <a:r>
              <a:rPr lang="en-US" altLang="en-US" sz="2800" dirty="0">
                <a:latin typeface="Garamond Premr Pro"/>
              </a:rPr>
              <a:t>.</a:t>
            </a:r>
            <a:endParaRPr lang="en-US" altLang="en-US" sz="2400" dirty="0">
              <a:latin typeface="Garamond Premr Pro"/>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6387">
                                            <p:txEl>
                                              <p:pRg st="2" end="2"/>
                                            </p:txEl>
                                          </p:spTgt>
                                        </p:tgtEl>
                                        <p:attrNameLst>
                                          <p:attrName>style.visibility</p:attrName>
                                        </p:attrNameLst>
                                      </p:cBhvr>
                                      <p:to>
                                        <p:strVal val="visible"/>
                                      </p:to>
                                    </p:set>
                                    <p:anim calcmode="lin" valueType="num">
                                      <p:cBhvr>
                                        <p:cTn id="7" dur="500" fill="hold"/>
                                        <p:tgtEl>
                                          <p:spTgt spid="16387">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16387">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6387">
                                            <p:txEl>
                                              <p:pRg st="3" end="3"/>
                                            </p:txEl>
                                          </p:spTgt>
                                        </p:tgtEl>
                                        <p:attrNameLst>
                                          <p:attrName>style.visibility</p:attrName>
                                        </p:attrNameLst>
                                      </p:cBhvr>
                                      <p:to>
                                        <p:strVal val="visible"/>
                                      </p:to>
                                    </p:set>
                                    <p:anim calcmode="lin" valueType="num">
                                      <p:cBhvr>
                                        <p:cTn id="13" dur="500" fill="hold"/>
                                        <p:tgtEl>
                                          <p:spTgt spid="16387">
                                            <p:txEl>
                                              <p:pRg st="3" end="3"/>
                                            </p:txEl>
                                          </p:spTgt>
                                        </p:tgtEl>
                                        <p:attrNameLst>
                                          <p:attrName>ppt_w</p:attrName>
                                        </p:attrNameLst>
                                      </p:cBhvr>
                                      <p:tavLst>
                                        <p:tav tm="0">
                                          <p:val>
                                            <p:fltVal val="0"/>
                                          </p:val>
                                        </p:tav>
                                        <p:tav tm="100000">
                                          <p:val>
                                            <p:strVal val="#ppt_w"/>
                                          </p:val>
                                        </p:tav>
                                      </p:tavLst>
                                    </p:anim>
                                    <p:anim calcmode="lin" valueType="num">
                                      <p:cBhvr>
                                        <p:cTn id="14" dur="500" fill="hold"/>
                                        <p:tgtEl>
                                          <p:spTgt spid="16387">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6387">
                                            <p:txEl>
                                              <p:pRg st="4" end="4"/>
                                            </p:txEl>
                                          </p:spTgt>
                                        </p:tgtEl>
                                        <p:attrNameLst>
                                          <p:attrName>style.visibility</p:attrName>
                                        </p:attrNameLst>
                                      </p:cBhvr>
                                      <p:to>
                                        <p:strVal val="visible"/>
                                      </p:to>
                                    </p:set>
                                    <p:anim calcmode="lin" valueType="num">
                                      <p:cBhvr>
                                        <p:cTn id="19" dur="500" fill="hold"/>
                                        <p:tgtEl>
                                          <p:spTgt spid="16387">
                                            <p:txEl>
                                              <p:pRg st="4" end="4"/>
                                            </p:txEl>
                                          </p:spTgt>
                                        </p:tgtEl>
                                        <p:attrNameLst>
                                          <p:attrName>ppt_w</p:attrName>
                                        </p:attrNameLst>
                                      </p:cBhvr>
                                      <p:tavLst>
                                        <p:tav tm="0">
                                          <p:val>
                                            <p:fltVal val="0"/>
                                          </p:val>
                                        </p:tav>
                                        <p:tav tm="100000">
                                          <p:val>
                                            <p:strVal val="#ppt_w"/>
                                          </p:val>
                                        </p:tav>
                                      </p:tavLst>
                                    </p:anim>
                                    <p:anim calcmode="lin" valueType="num">
                                      <p:cBhvr>
                                        <p:cTn id="20" dur="500" fill="hold"/>
                                        <p:tgtEl>
                                          <p:spTgt spid="16387">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16387">
                                            <p:txEl>
                                              <p:pRg st="5" end="5"/>
                                            </p:txEl>
                                          </p:spTgt>
                                        </p:tgtEl>
                                        <p:attrNameLst>
                                          <p:attrName>style.visibility</p:attrName>
                                        </p:attrNameLst>
                                      </p:cBhvr>
                                      <p:to>
                                        <p:strVal val="visible"/>
                                      </p:to>
                                    </p:set>
                                    <p:anim calcmode="lin" valueType="num">
                                      <p:cBhvr>
                                        <p:cTn id="25" dur="500" fill="hold"/>
                                        <p:tgtEl>
                                          <p:spTgt spid="16387">
                                            <p:txEl>
                                              <p:pRg st="5" end="5"/>
                                            </p:txEl>
                                          </p:spTgt>
                                        </p:tgtEl>
                                        <p:attrNameLst>
                                          <p:attrName>ppt_w</p:attrName>
                                        </p:attrNameLst>
                                      </p:cBhvr>
                                      <p:tavLst>
                                        <p:tav tm="0">
                                          <p:val>
                                            <p:fltVal val="0"/>
                                          </p:val>
                                        </p:tav>
                                        <p:tav tm="100000">
                                          <p:val>
                                            <p:strVal val="#ppt_w"/>
                                          </p:val>
                                        </p:tav>
                                      </p:tavLst>
                                    </p:anim>
                                    <p:anim calcmode="lin" valueType="num">
                                      <p:cBhvr>
                                        <p:cTn id="26" dur="500" fill="hold"/>
                                        <p:tgtEl>
                                          <p:spTgt spid="16387">
                                            <p:txEl>
                                              <p:pRg st="5" end="5"/>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19" descr="Related image">
            <a:extLst>
              <a:ext uri="{FF2B5EF4-FFF2-40B4-BE49-F238E27FC236}">
                <a16:creationId xmlns:a16="http://schemas.microsoft.com/office/drawing/2014/main" id="{7B3C3F41-6BA4-4224-8E0D-D7395B7BBB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AutoShape 7" descr="Image result for paths in the sea">
            <a:extLst>
              <a:ext uri="{FF2B5EF4-FFF2-40B4-BE49-F238E27FC236}">
                <a16:creationId xmlns:a16="http://schemas.microsoft.com/office/drawing/2014/main" id="{2854F05A-B24E-4BD5-BA10-2E248BC003BF}"/>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bg1"/>
                </a:solidFill>
                <a:latin typeface="Garamond Premr Pro"/>
              </a:defRPr>
            </a:lvl1pPr>
            <a:lvl2pPr marL="742950" indent="-285750">
              <a:spcBef>
                <a:spcPct val="20000"/>
              </a:spcBef>
              <a:buChar char="–"/>
              <a:defRPr sz="2800">
                <a:solidFill>
                  <a:schemeClr val="bg1"/>
                </a:solidFill>
                <a:latin typeface="Garamond Premr Pro"/>
              </a:defRPr>
            </a:lvl2pPr>
            <a:lvl3pPr marL="1143000" indent="-228600">
              <a:spcBef>
                <a:spcPct val="20000"/>
              </a:spcBef>
              <a:buChar char="•"/>
              <a:defRPr sz="2400">
                <a:solidFill>
                  <a:schemeClr val="bg1"/>
                </a:solidFill>
                <a:latin typeface="Garamond Premr Pro"/>
              </a:defRPr>
            </a:lvl3pPr>
            <a:lvl4pPr marL="1600200" indent="-228600">
              <a:spcBef>
                <a:spcPct val="20000"/>
              </a:spcBef>
              <a:buChar char="–"/>
              <a:defRPr sz="2000">
                <a:solidFill>
                  <a:schemeClr val="bg1"/>
                </a:solidFill>
                <a:latin typeface="Garamond Premr Pro"/>
              </a:defRPr>
            </a:lvl4pPr>
            <a:lvl5pPr marL="2057400" indent="-228600">
              <a:spcBef>
                <a:spcPct val="20000"/>
              </a:spcBef>
              <a:buChar char="»"/>
              <a:defRPr sz="2000">
                <a:solidFill>
                  <a:schemeClr val="bg1"/>
                </a:solidFill>
                <a:latin typeface="Garamond Premr Pro"/>
              </a:defRPr>
            </a:lvl5pPr>
            <a:lvl6pPr marL="2514600" indent="-228600" defTabSz="457200" fontAlgn="base">
              <a:spcBef>
                <a:spcPct val="20000"/>
              </a:spcBef>
              <a:spcAft>
                <a:spcPct val="0"/>
              </a:spcAft>
              <a:buChar char="»"/>
              <a:defRPr sz="2000">
                <a:solidFill>
                  <a:schemeClr val="bg1"/>
                </a:solidFill>
                <a:latin typeface="Garamond Premr Pro"/>
              </a:defRPr>
            </a:lvl6pPr>
            <a:lvl7pPr marL="2971800" indent="-228600" defTabSz="457200" fontAlgn="base">
              <a:spcBef>
                <a:spcPct val="20000"/>
              </a:spcBef>
              <a:spcAft>
                <a:spcPct val="0"/>
              </a:spcAft>
              <a:buChar char="»"/>
              <a:defRPr sz="2000">
                <a:solidFill>
                  <a:schemeClr val="bg1"/>
                </a:solidFill>
                <a:latin typeface="Garamond Premr Pro"/>
              </a:defRPr>
            </a:lvl7pPr>
            <a:lvl8pPr marL="3429000" indent="-228600" defTabSz="457200" fontAlgn="base">
              <a:spcBef>
                <a:spcPct val="20000"/>
              </a:spcBef>
              <a:spcAft>
                <a:spcPct val="0"/>
              </a:spcAft>
              <a:buChar char="»"/>
              <a:defRPr sz="2000">
                <a:solidFill>
                  <a:schemeClr val="bg1"/>
                </a:solidFill>
                <a:latin typeface="Garamond Premr Pro"/>
              </a:defRPr>
            </a:lvl8pPr>
            <a:lvl9pPr marL="3886200" indent="-228600" defTabSz="457200" fontAlgn="base">
              <a:spcBef>
                <a:spcPct val="20000"/>
              </a:spcBef>
              <a:spcAft>
                <a:spcPct val="0"/>
              </a:spcAft>
              <a:buChar char="»"/>
              <a:defRPr sz="2000">
                <a:solidFill>
                  <a:schemeClr val="bg1"/>
                </a:solidFill>
                <a:latin typeface="Garamond Premr Pro"/>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sp>
        <p:nvSpPr>
          <p:cNvPr id="37892" name="AutoShape 9" descr="Image result for paths in the sea">
            <a:extLst>
              <a:ext uri="{FF2B5EF4-FFF2-40B4-BE49-F238E27FC236}">
                <a16:creationId xmlns:a16="http://schemas.microsoft.com/office/drawing/2014/main" id="{036C853D-060F-47ED-98B6-8B12A092E092}"/>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bg1"/>
                </a:solidFill>
                <a:latin typeface="Garamond Premr Pro"/>
              </a:defRPr>
            </a:lvl1pPr>
            <a:lvl2pPr marL="742950" indent="-285750">
              <a:spcBef>
                <a:spcPct val="20000"/>
              </a:spcBef>
              <a:buChar char="–"/>
              <a:defRPr sz="2800">
                <a:solidFill>
                  <a:schemeClr val="bg1"/>
                </a:solidFill>
                <a:latin typeface="Garamond Premr Pro"/>
              </a:defRPr>
            </a:lvl2pPr>
            <a:lvl3pPr marL="1143000" indent="-228600">
              <a:spcBef>
                <a:spcPct val="20000"/>
              </a:spcBef>
              <a:buChar char="•"/>
              <a:defRPr sz="2400">
                <a:solidFill>
                  <a:schemeClr val="bg1"/>
                </a:solidFill>
                <a:latin typeface="Garamond Premr Pro"/>
              </a:defRPr>
            </a:lvl3pPr>
            <a:lvl4pPr marL="1600200" indent="-228600">
              <a:spcBef>
                <a:spcPct val="20000"/>
              </a:spcBef>
              <a:buChar char="–"/>
              <a:defRPr sz="2000">
                <a:solidFill>
                  <a:schemeClr val="bg1"/>
                </a:solidFill>
                <a:latin typeface="Garamond Premr Pro"/>
              </a:defRPr>
            </a:lvl4pPr>
            <a:lvl5pPr marL="2057400" indent="-228600">
              <a:spcBef>
                <a:spcPct val="20000"/>
              </a:spcBef>
              <a:buChar char="»"/>
              <a:defRPr sz="2000">
                <a:solidFill>
                  <a:schemeClr val="bg1"/>
                </a:solidFill>
                <a:latin typeface="Garamond Premr Pro"/>
              </a:defRPr>
            </a:lvl5pPr>
            <a:lvl6pPr marL="2514600" indent="-228600" defTabSz="457200" fontAlgn="base">
              <a:spcBef>
                <a:spcPct val="20000"/>
              </a:spcBef>
              <a:spcAft>
                <a:spcPct val="0"/>
              </a:spcAft>
              <a:buChar char="»"/>
              <a:defRPr sz="2000">
                <a:solidFill>
                  <a:schemeClr val="bg1"/>
                </a:solidFill>
                <a:latin typeface="Garamond Premr Pro"/>
              </a:defRPr>
            </a:lvl6pPr>
            <a:lvl7pPr marL="2971800" indent="-228600" defTabSz="457200" fontAlgn="base">
              <a:spcBef>
                <a:spcPct val="20000"/>
              </a:spcBef>
              <a:spcAft>
                <a:spcPct val="0"/>
              </a:spcAft>
              <a:buChar char="»"/>
              <a:defRPr sz="2000">
                <a:solidFill>
                  <a:schemeClr val="bg1"/>
                </a:solidFill>
                <a:latin typeface="Garamond Premr Pro"/>
              </a:defRPr>
            </a:lvl7pPr>
            <a:lvl8pPr marL="3429000" indent="-228600" defTabSz="457200" fontAlgn="base">
              <a:spcBef>
                <a:spcPct val="20000"/>
              </a:spcBef>
              <a:spcAft>
                <a:spcPct val="0"/>
              </a:spcAft>
              <a:buChar char="»"/>
              <a:defRPr sz="2000">
                <a:solidFill>
                  <a:schemeClr val="bg1"/>
                </a:solidFill>
                <a:latin typeface="Garamond Premr Pro"/>
              </a:defRPr>
            </a:lvl8pPr>
            <a:lvl9pPr marL="3886200" indent="-228600" defTabSz="457200" fontAlgn="base">
              <a:spcBef>
                <a:spcPct val="20000"/>
              </a:spcBef>
              <a:spcAft>
                <a:spcPct val="0"/>
              </a:spcAft>
              <a:buChar char="»"/>
              <a:defRPr sz="2000">
                <a:solidFill>
                  <a:schemeClr val="bg1"/>
                </a:solidFill>
                <a:latin typeface="Garamond Premr Pro"/>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sp>
        <p:nvSpPr>
          <p:cNvPr id="37893" name="AutoShape 11" descr="Image result for paths in the sea">
            <a:extLst>
              <a:ext uri="{FF2B5EF4-FFF2-40B4-BE49-F238E27FC236}">
                <a16:creationId xmlns:a16="http://schemas.microsoft.com/office/drawing/2014/main" id="{6BCB6950-4343-4D70-8E6D-994A00CFB77F}"/>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bg1"/>
                </a:solidFill>
                <a:latin typeface="Garamond Premr Pro"/>
              </a:defRPr>
            </a:lvl1pPr>
            <a:lvl2pPr marL="742950" indent="-285750">
              <a:spcBef>
                <a:spcPct val="20000"/>
              </a:spcBef>
              <a:buChar char="–"/>
              <a:defRPr sz="2800">
                <a:solidFill>
                  <a:schemeClr val="bg1"/>
                </a:solidFill>
                <a:latin typeface="Garamond Premr Pro"/>
              </a:defRPr>
            </a:lvl2pPr>
            <a:lvl3pPr marL="1143000" indent="-228600">
              <a:spcBef>
                <a:spcPct val="20000"/>
              </a:spcBef>
              <a:buChar char="•"/>
              <a:defRPr sz="2400">
                <a:solidFill>
                  <a:schemeClr val="bg1"/>
                </a:solidFill>
                <a:latin typeface="Garamond Premr Pro"/>
              </a:defRPr>
            </a:lvl3pPr>
            <a:lvl4pPr marL="1600200" indent="-228600">
              <a:spcBef>
                <a:spcPct val="20000"/>
              </a:spcBef>
              <a:buChar char="–"/>
              <a:defRPr sz="2000">
                <a:solidFill>
                  <a:schemeClr val="bg1"/>
                </a:solidFill>
                <a:latin typeface="Garamond Premr Pro"/>
              </a:defRPr>
            </a:lvl4pPr>
            <a:lvl5pPr marL="2057400" indent="-228600">
              <a:spcBef>
                <a:spcPct val="20000"/>
              </a:spcBef>
              <a:buChar char="»"/>
              <a:defRPr sz="2000">
                <a:solidFill>
                  <a:schemeClr val="bg1"/>
                </a:solidFill>
                <a:latin typeface="Garamond Premr Pro"/>
              </a:defRPr>
            </a:lvl5pPr>
            <a:lvl6pPr marL="2514600" indent="-228600" defTabSz="457200" fontAlgn="base">
              <a:spcBef>
                <a:spcPct val="20000"/>
              </a:spcBef>
              <a:spcAft>
                <a:spcPct val="0"/>
              </a:spcAft>
              <a:buChar char="»"/>
              <a:defRPr sz="2000">
                <a:solidFill>
                  <a:schemeClr val="bg1"/>
                </a:solidFill>
                <a:latin typeface="Garamond Premr Pro"/>
              </a:defRPr>
            </a:lvl6pPr>
            <a:lvl7pPr marL="2971800" indent="-228600" defTabSz="457200" fontAlgn="base">
              <a:spcBef>
                <a:spcPct val="20000"/>
              </a:spcBef>
              <a:spcAft>
                <a:spcPct val="0"/>
              </a:spcAft>
              <a:buChar char="»"/>
              <a:defRPr sz="2000">
                <a:solidFill>
                  <a:schemeClr val="bg1"/>
                </a:solidFill>
                <a:latin typeface="Garamond Premr Pro"/>
              </a:defRPr>
            </a:lvl7pPr>
            <a:lvl8pPr marL="3429000" indent="-228600" defTabSz="457200" fontAlgn="base">
              <a:spcBef>
                <a:spcPct val="20000"/>
              </a:spcBef>
              <a:spcAft>
                <a:spcPct val="0"/>
              </a:spcAft>
              <a:buChar char="»"/>
              <a:defRPr sz="2000">
                <a:solidFill>
                  <a:schemeClr val="bg1"/>
                </a:solidFill>
                <a:latin typeface="Garamond Premr Pro"/>
              </a:defRPr>
            </a:lvl8pPr>
            <a:lvl9pPr marL="3886200" indent="-228600" defTabSz="457200" fontAlgn="base">
              <a:spcBef>
                <a:spcPct val="20000"/>
              </a:spcBef>
              <a:spcAft>
                <a:spcPct val="0"/>
              </a:spcAft>
              <a:buChar char="»"/>
              <a:defRPr sz="2000">
                <a:solidFill>
                  <a:schemeClr val="bg1"/>
                </a:solidFill>
                <a:latin typeface="Garamond Premr Pro"/>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sp>
        <p:nvSpPr>
          <p:cNvPr id="37894" name="AutoShape 13" descr="Image result for paths in the sea">
            <a:extLst>
              <a:ext uri="{FF2B5EF4-FFF2-40B4-BE49-F238E27FC236}">
                <a16:creationId xmlns:a16="http://schemas.microsoft.com/office/drawing/2014/main" id="{F4F80AD6-394C-4F4C-AD41-E20B44954A88}"/>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bg1"/>
                </a:solidFill>
                <a:latin typeface="Garamond Premr Pro"/>
              </a:defRPr>
            </a:lvl1pPr>
            <a:lvl2pPr marL="742950" indent="-285750">
              <a:spcBef>
                <a:spcPct val="20000"/>
              </a:spcBef>
              <a:buChar char="–"/>
              <a:defRPr sz="2800">
                <a:solidFill>
                  <a:schemeClr val="bg1"/>
                </a:solidFill>
                <a:latin typeface="Garamond Premr Pro"/>
              </a:defRPr>
            </a:lvl2pPr>
            <a:lvl3pPr marL="1143000" indent="-228600">
              <a:spcBef>
                <a:spcPct val="20000"/>
              </a:spcBef>
              <a:buChar char="•"/>
              <a:defRPr sz="2400">
                <a:solidFill>
                  <a:schemeClr val="bg1"/>
                </a:solidFill>
                <a:latin typeface="Garamond Premr Pro"/>
              </a:defRPr>
            </a:lvl3pPr>
            <a:lvl4pPr marL="1600200" indent="-228600">
              <a:spcBef>
                <a:spcPct val="20000"/>
              </a:spcBef>
              <a:buChar char="–"/>
              <a:defRPr sz="2000">
                <a:solidFill>
                  <a:schemeClr val="bg1"/>
                </a:solidFill>
                <a:latin typeface="Garamond Premr Pro"/>
              </a:defRPr>
            </a:lvl4pPr>
            <a:lvl5pPr marL="2057400" indent="-228600">
              <a:spcBef>
                <a:spcPct val="20000"/>
              </a:spcBef>
              <a:buChar char="»"/>
              <a:defRPr sz="2000">
                <a:solidFill>
                  <a:schemeClr val="bg1"/>
                </a:solidFill>
                <a:latin typeface="Garamond Premr Pro"/>
              </a:defRPr>
            </a:lvl5pPr>
            <a:lvl6pPr marL="2514600" indent="-228600" defTabSz="457200" fontAlgn="base">
              <a:spcBef>
                <a:spcPct val="20000"/>
              </a:spcBef>
              <a:spcAft>
                <a:spcPct val="0"/>
              </a:spcAft>
              <a:buChar char="»"/>
              <a:defRPr sz="2000">
                <a:solidFill>
                  <a:schemeClr val="bg1"/>
                </a:solidFill>
                <a:latin typeface="Garamond Premr Pro"/>
              </a:defRPr>
            </a:lvl6pPr>
            <a:lvl7pPr marL="2971800" indent="-228600" defTabSz="457200" fontAlgn="base">
              <a:spcBef>
                <a:spcPct val="20000"/>
              </a:spcBef>
              <a:spcAft>
                <a:spcPct val="0"/>
              </a:spcAft>
              <a:buChar char="»"/>
              <a:defRPr sz="2000">
                <a:solidFill>
                  <a:schemeClr val="bg1"/>
                </a:solidFill>
                <a:latin typeface="Garamond Premr Pro"/>
              </a:defRPr>
            </a:lvl7pPr>
            <a:lvl8pPr marL="3429000" indent="-228600" defTabSz="457200" fontAlgn="base">
              <a:spcBef>
                <a:spcPct val="20000"/>
              </a:spcBef>
              <a:spcAft>
                <a:spcPct val="0"/>
              </a:spcAft>
              <a:buChar char="»"/>
              <a:defRPr sz="2000">
                <a:solidFill>
                  <a:schemeClr val="bg1"/>
                </a:solidFill>
                <a:latin typeface="Garamond Premr Pro"/>
              </a:defRPr>
            </a:lvl8pPr>
            <a:lvl9pPr marL="3886200" indent="-228600" defTabSz="457200" fontAlgn="base">
              <a:spcBef>
                <a:spcPct val="20000"/>
              </a:spcBef>
              <a:spcAft>
                <a:spcPct val="0"/>
              </a:spcAft>
              <a:buChar char="»"/>
              <a:defRPr sz="2000">
                <a:solidFill>
                  <a:schemeClr val="bg1"/>
                </a:solidFill>
                <a:latin typeface="Garamond Premr Pro"/>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sp>
        <p:nvSpPr>
          <p:cNvPr id="2" name="Rectangle 3">
            <a:extLst>
              <a:ext uri="{FF2B5EF4-FFF2-40B4-BE49-F238E27FC236}">
                <a16:creationId xmlns:a16="http://schemas.microsoft.com/office/drawing/2014/main" id="{16958667-6311-4045-AF43-B2A2D01EB287}"/>
              </a:ext>
            </a:extLst>
          </p:cNvPr>
          <p:cNvSpPr>
            <a:spLocks noGrp="1" noChangeArrowheads="1"/>
          </p:cNvSpPr>
          <p:nvPr>
            <p:ph idx="1"/>
          </p:nvPr>
        </p:nvSpPr>
        <p:spPr>
          <a:xfrm>
            <a:off x="304800" y="304800"/>
            <a:ext cx="8382000" cy="3736407"/>
          </a:xfrm>
        </p:spPr>
        <p:txBody>
          <a:bodyPr>
            <a:spAutoFit/>
          </a:bodyPr>
          <a:lstStyle/>
          <a:p>
            <a:pPr algn="ctr">
              <a:buFont typeface="Wingdings" panose="05000000000000000000" pitchFamily="2" charset="2"/>
              <a:buNone/>
              <a:defRPr/>
            </a:pPr>
            <a:r>
              <a:rPr lang="en-US" b="1" dirty="0">
                <a:solidFill>
                  <a:schemeClr val="tx1"/>
                </a:solidFill>
              </a:rPr>
              <a:t>Paths Of The Seas - Psalms 8:8 </a:t>
            </a:r>
            <a:br>
              <a:rPr lang="en-US" b="1" dirty="0">
                <a:solidFill>
                  <a:schemeClr val="tx1"/>
                </a:solidFill>
              </a:rPr>
            </a:br>
            <a:r>
              <a:rPr lang="en-US" b="1" dirty="0">
                <a:solidFill>
                  <a:schemeClr val="tx1"/>
                </a:solidFill>
              </a:rPr>
              <a:t>(~1000 BC).</a:t>
            </a:r>
          </a:p>
          <a:p>
            <a:pPr>
              <a:defRPr/>
            </a:pPr>
            <a:endParaRPr lang="en-US" dirty="0">
              <a:solidFill>
                <a:schemeClr val="bg1">
                  <a:lumMod val="75000"/>
                </a:schemeClr>
              </a:solidFill>
            </a:endParaRPr>
          </a:p>
          <a:p>
            <a:pPr>
              <a:defRPr/>
            </a:pPr>
            <a:r>
              <a:rPr lang="en-US" b="1" dirty="0">
                <a:solidFill>
                  <a:schemeClr val="tx1"/>
                </a:solidFill>
              </a:rPr>
              <a:t>1855 AD: Matthew Fontaine Maury, upon hearing Psalms 8:8 read to him by his son, set out to discover and chart the oceans’ sea lanes and currents. </a:t>
            </a:r>
            <a:r>
              <a:rPr lang="en-US" sz="2400" b="1" dirty="0">
                <a:solidFill>
                  <a:schemeClr val="tx1"/>
                </a:solidFill>
              </a:rPr>
              <a:t>(Statue of Maury in Richland, VA).</a:t>
            </a:r>
          </a:p>
        </p:txBody>
      </p:sp>
      <p:sp>
        <p:nvSpPr>
          <p:cNvPr id="37896" name="Slide Number Placeholder 12">
            <a:extLst>
              <a:ext uri="{FF2B5EF4-FFF2-40B4-BE49-F238E27FC236}">
                <a16:creationId xmlns:a16="http://schemas.microsoft.com/office/drawing/2014/main" id="{D44A0A05-B6AA-4277-BF75-97898BF1E282}"/>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bg1"/>
                </a:solidFill>
                <a:latin typeface="Garamond Premr Pro"/>
              </a:defRPr>
            </a:lvl1pPr>
            <a:lvl2pPr marL="742950" indent="-285750">
              <a:spcBef>
                <a:spcPct val="20000"/>
              </a:spcBef>
              <a:buChar char="–"/>
              <a:defRPr sz="2800">
                <a:solidFill>
                  <a:schemeClr val="bg1"/>
                </a:solidFill>
                <a:latin typeface="Garamond Premr Pro"/>
              </a:defRPr>
            </a:lvl2pPr>
            <a:lvl3pPr marL="1143000" indent="-228600">
              <a:spcBef>
                <a:spcPct val="20000"/>
              </a:spcBef>
              <a:buChar char="•"/>
              <a:defRPr sz="2400">
                <a:solidFill>
                  <a:schemeClr val="bg1"/>
                </a:solidFill>
                <a:latin typeface="Garamond Premr Pro"/>
              </a:defRPr>
            </a:lvl3pPr>
            <a:lvl4pPr marL="1600200" indent="-228600">
              <a:spcBef>
                <a:spcPct val="20000"/>
              </a:spcBef>
              <a:buChar char="–"/>
              <a:defRPr sz="2000">
                <a:solidFill>
                  <a:schemeClr val="bg1"/>
                </a:solidFill>
                <a:latin typeface="Garamond Premr Pro"/>
              </a:defRPr>
            </a:lvl4pPr>
            <a:lvl5pPr marL="2057400" indent="-228600">
              <a:spcBef>
                <a:spcPct val="20000"/>
              </a:spcBef>
              <a:buChar char="»"/>
              <a:defRPr sz="2000">
                <a:solidFill>
                  <a:schemeClr val="bg1"/>
                </a:solidFill>
                <a:latin typeface="Garamond Premr Pro"/>
              </a:defRPr>
            </a:lvl5pPr>
            <a:lvl6pPr marL="2514600" indent="-228600" defTabSz="457200" fontAlgn="base">
              <a:spcBef>
                <a:spcPct val="20000"/>
              </a:spcBef>
              <a:spcAft>
                <a:spcPct val="0"/>
              </a:spcAft>
              <a:buChar char="»"/>
              <a:defRPr sz="2000">
                <a:solidFill>
                  <a:schemeClr val="bg1"/>
                </a:solidFill>
                <a:latin typeface="Garamond Premr Pro"/>
              </a:defRPr>
            </a:lvl6pPr>
            <a:lvl7pPr marL="2971800" indent="-228600" defTabSz="457200" fontAlgn="base">
              <a:spcBef>
                <a:spcPct val="20000"/>
              </a:spcBef>
              <a:spcAft>
                <a:spcPct val="0"/>
              </a:spcAft>
              <a:buChar char="»"/>
              <a:defRPr sz="2000">
                <a:solidFill>
                  <a:schemeClr val="bg1"/>
                </a:solidFill>
                <a:latin typeface="Garamond Premr Pro"/>
              </a:defRPr>
            </a:lvl7pPr>
            <a:lvl8pPr marL="3429000" indent="-228600" defTabSz="457200" fontAlgn="base">
              <a:spcBef>
                <a:spcPct val="20000"/>
              </a:spcBef>
              <a:spcAft>
                <a:spcPct val="0"/>
              </a:spcAft>
              <a:buChar char="»"/>
              <a:defRPr sz="2000">
                <a:solidFill>
                  <a:schemeClr val="bg1"/>
                </a:solidFill>
                <a:latin typeface="Garamond Premr Pro"/>
              </a:defRPr>
            </a:lvl8pPr>
            <a:lvl9pPr marL="3886200" indent="-228600" defTabSz="457200" fontAlgn="base">
              <a:spcBef>
                <a:spcPct val="20000"/>
              </a:spcBef>
              <a:spcAft>
                <a:spcPct val="0"/>
              </a:spcAft>
              <a:buChar char="»"/>
              <a:defRPr sz="2000">
                <a:solidFill>
                  <a:schemeClr val="bg1"/>
                </a:solidFill>
                <a:latin typeface="Garamond Premr Pro"/>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607A88D1-FAE1-49E0-A50F-7F1AE0131702}" type="slidenum">
              <a:rPr kumimoji="0" lang="en-US" altLang="en-US" sz="1400" b="0" i="0" u="none" strike="noStrike" kern="1200" cap="none" spc="0" normalizeH="0" baseline="0" noProof="0" smtClean="0">
                <a:ln>
                  <a:noFill/>
                </a:ln>
                <a:solidFill>
                  <a:srgbClr val="000000"/>
                </a:solidFill>
                <a:effectLst/>
                <a:uLnTx/>
                <a:uFillTx/>
                <a:latin typeface="Verdana" panose="020B060403050404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11</a:t>
            </a:fld>
            <a:endParaRPr kumimoji="0" lang="en-US" altLang="en-US" sz="14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sp>
        <p:nvSpPr>
          <p:cNvPr id="37897" name="AutoShape 15" descr="Image result for paths in the sea">
            <a:extLst>
              <a:ext uri="{FF2B5EF4-FFF2-40B4-BE49-F238E27FC236}">
                <a16:creationId xmlns:a16="http://schemas.microsoft.com/office/drawing/2014/main" id="{C5942C43-FE33-4F53-8493-7C6B5F8CF06B}"/>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bg1"/>
                </a:solidFill>
                <a:latin typeface="Garamond Premr Pro"/>
              </a:defRPr>
            </a:lvl1pPr>
            <a:lvl2pPr marL="742950" indent="-285750">
              <a:spcBef>
                <a:spcPct val="20000"/>
              </a:spcBef>
              <a:buChar char="–"/>
              <a:defRPr sz="2800">
                <a:solidFill>
                  <a:schemeClr val="bg1"/>
                </a:solidFill>
                <a:latin typeface="Garamond Premr Pro"/>
              </a:defRPr>
            </a:lvl2pPr>
            <a:lvl3pPr marL="1143000" indent="-228600">
              <a:spcBef>
                <a:spcPct val="20000"/>
              </a:spcBef>
              <a:buChar char="•"/>
              <a:defRPr sz="2400">
                <a:solidFill>
                  <a:schemeClr val="bg1"/>
                </a:solidFill>
                <a:latin typeface="Garamond Premr Pro"/>
              </a:defRPr>
            </a:lvl3pPr>
            <a:lvl4pPr marL="1600200" indent="-228600">
              <a:spcBef>
                <a:spcPct val="20000"/>
              </a:spcBef>
              <a:buChar char="–"/>
              <a:defRPr sz="2000">
                <a:solidFill>
                  <a:schemeClr val="bg1"/>
                </a:solidFill>
                <a:latin typeface="Garamond Premr Pro"/>
              </a:defRPr>
            </a:lvl4pPr>
            <a:lvl5pPr marL="2057400" indent="-228600">
              <a:spcBef>
                <a:spcPct val="20000"/>
              </a:spcBef>
              <a:buChar char="»"/>
              <a:defRPr sz="2000">
                <a:solidFill>
                  <a:schemeClr val="bg1"/>
                </a:solidFill>
                <a:latin typeface="Garamond Premr Pro"/>
              </a:defRPr>
            </a:lvl5pPr>
            <a:lvl6pPr marL="2514600" indent="-228600" defTabSz="457200" fontAlgn="base">
              <a:spcBef>
                <a:spcPct val="20000"/>
              </a:spcBef>
              <a:spcAft>
                <a:spcPct val="0"/>
              </a:spcAft>
              <a:buChar char="»"/>
              <a:defRPr sz="2000">
                <a:solidFill>
                  <a:schemeClr val="bg1"/>
                </a:solidFill>
                <a:latin typeface="Garamond Premr Pro"/>
              </a:defRPr>
            </a:lvl6pPr>
            <a:lvl7pPr marL="2971800" indent="-228600" defTabSz="457200" fontAlgn="base">
              <a:spcBef>
                <a:spcPct val="20000"/>
              </a:spcBef>
              <a:spcAft>
                <a:spcPct val="0"/>
              </a:spcAft>
              <a:buChar char="»"/>
              <a:defRPr sz="2000">
                <a:solidFill>
                  <a:schemeClr val="bg1"/>
                </a:solidFill>
                <a:latin typeface="Garamond Premr Pro"/>
              </a:defRPr>
            </a:lvl7pPr>
            <a:lvl8pPr marL="3429000" indent="-228600" defTabSz="457200" fontAlgn="base">
              <a:spcBef>
                <a:spcPct val="20000"/>
              </a:spcBef>
              <a:spcAft>
                <a:spcPct val="0"/>
              </a:spcAft>
              <a:buChar char="»"/>
              <a:defRPr sz="2000">
                <a:solidFill>
                  <a:schemeClr val="bg1"/>
                </a:solidFill>
                <a:latin typeface="Garamond Premr Pro"/>
              </a:defRPr>
            </a:lvl8pPr>
            <a:lvl9pPr marL="3886200" indent="-228600" defTabSz="457200" fontAlgn="base">
              <a:spcBef>
                <a:spcPct val="20000"/>
              </a:spcBef>
              <a:spcAft>
                <a:spcPct val="0"/>
              </a:spcAft>
              <a:buChar char="»"/>
              <a:defRPr sz="2000">
                <a:solidFill>
                  <a:schemeClr val="bg1"/>
                </a:solidFill>
                <a:latin typeface="Garamond Premr Pro"/>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sp>
        <p:nvSpPr>
          <p:cNvPr id="37898" name="AutoShape 17" descr="Image result for paths in the sea">
            <a:extLst>
              <a:ext uri="{FF2B5EF4-FFF2-40B4-BE49-F238E27FC236}">
                <a16:creationId xmlns:a16="http://schemas.microsoft.com/office/drawing/2014/main" id="{C60AC37A-3F6B-4A28-984A-194655A8A5C8}"/>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bg1"/>
                </a:solidFill>
                <a:latin typeface="Garamond Premr Pro"/>
              </a:defRPr>
            </a:lvl1pPr>
            <a:lvl2pPr marL="742950" indent="-285750">
              <a:spcBef>
                <a:spcPct val="20000"/>
              </a:spcBef>
              <a:buChar char="–"/>
              <a:defRPr sz="2800">
                <a:solidFill>
                  <a:schemeClr val="bg1"/>
                </a:solidFill>
                <a:latin typeface="Garamond Premr Pro"/>
              </a:defRPr>
            </a:lvl2pPr>
            <a:lvl3pPr marL="1143000" indent="-228600">
              <a:spcBef>
                <a:spcPct val="20000"/>
              </a:spcBef>
              <a:buChar char="•"/>
              <a:defRPr sz="2400">
                <a:solidFill>
                  <a:schemeClr val="bg1"/>
                </a:solidFill>
                <a:latin typeface="Garamond Premr Pro"/>
              </a:defRPr>
            </a:lvl3pPr>
            <a:lvl4pPr marL="1600200" indent="-228600">
              <a:spcBef>
                <a:spcPct val="20000"/>
              </a:spcBef>
              <a:buChar char="–"/>
              <a:defRPr sz="2000">
                <a:solidFill>
                  <a:schemeClr val="bg1"/>
                </a:solidFill>
                <a:latin typeface="Garamond Premr Pro"/>
              </a:defRPr>
            </a:lvl4pPr>
            <a:lvl5pPr marL="2057400" indent="-228600">
              <a:spcBef>
                <a:spcPct val="20000"/>
              </a:spcBef>
              <a:buChar char="»"/>
              <a:defRPr sz="2000">
                <a:solidFill>
                  <a:schemeClr val="bg1"/>
                </a:solidFill>
                <a:latin typeface="Garamond Premr Pro"/>
              </a:defRPr>
            </a:lvl5pPr>
            <a:lvl6pPr marL="2514600" indent="-228600" defTabSz="457200" fontAlgn="base">
              <a:spcBef>
                <a:spcPct val="20000"/>
              </a:spcBef>
              <a:spcAft>
                <a:spcPct val="0"/>
              </a:spcAft>
              <a:buChar char="»"/>
              <a:defRPr sz="2000">
                <a:solidFill>
                  <a:schemeClr val="bg1"/>
                </a:solidFill>
                <a:latin typeface="Garamond Premr Pro"/>
              </a:defRPr>
            </a:lvl6pPr>
            <a:lvl7pPr marL="2971800" indent="-228600" defTabSz="457200" fontAlgn="base">
              <a:spcBef>
                <a:spcPct val="20000"/>
              </a:spcBef>
              <a:spcAft>
                <a:spcPct val="0"/>
              </a:spcAft>
              <a:buChar char="»"/>
              <a:defRPr sz="2000">
                <a:solidFill>
                  <a:schemeClr val="bg1"/>
                </a:solidFill>
                <a:latin typeface="Garamond Premr Pro"/>
              </a:defRPr>
            </a:lvl7pPr>
            <a:lvl8pPr marL="3429000" indent="-228600" defTabSz="457200" fontAlgn="base">
              <a:spcBef>
                <a:spcPct val="20000"/>
              </a:spcBef>
              <a:spcAft>
                <a:spcPct val="0"/>
              </a:spcAft>
              <a:buChar char="»"/>
              <a:defRPr sz="2000">
                <a:solidFill>
                  <a:schemeClr val="bg1"/>
                </a:solidFill>
                <a:latin typeface="Garamond Premr Pro"/>
              </a:defRPr>
            </a:lvl8pPr>
            <a:lvl9pPr marL="3886200" indent="-228600" defTabSz="457200" fontAlgn="base">
              <a:spcBef>
                <a:spcPct val="20000"/>
              </a:spcBef>
              <a:spcAft>
                <a:spcPct val="0"/>
              </a:spcAft>
              <a:buChar char="»"/>
              <a:defRPr sz="2000">
                <a:solidFill>
                  <a:schemeClr val="bg1"/>
                </a:solidFill>
                <a:latin typeface="Garamond Premr Pro"/>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p:cTn id="7"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2">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5" descr="Image result for images of channels in the sea">
            <a:extLst>
              <a:ext uri="{FF2B5EF4-FFF2-40B4-BE49-F238E27FC236}">
                <a16:creationId xmlns:a16="http://schemas.microsoft.com/office/drawing/2014/main" id="{AB1AC17F-1C8C-4004-83DF-50C858954B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3">
            <a:extLst>
              <a:ext uri="{FF2B5EF4-FFF2-40B4-BE49-F238E27FC236}">
                <a16:creationId xmlns:a16="http://schemas.microsoft.com/office/drawing/2014/main" id="{37272267-171C-4495-A567-8676EBB811A5}"/>
              </a:ext>
            </a:extLst>
          </p:cNvPr>
          <p:cNvSpPr>
            <a:spLocks noGrp="1" noChangeArrowheads="1"/>
          </p:cNvSpPr>
          <p:nvPr>
            <p:ph idx="1"/>
          </p:nvPr>
        </p:nvSpPr>
        <p:spPr>
          <a:xfrm>
            <a:off x="304800" y="467411"/>
            <a:ext cx="8534400" cy="4228850"/>
          </a:xfrm>
          <a:solidFill>
            <a:schemeClr val="bg1">
              <a:alpha val="50000"/>
            </a:schemeClr>
          </a:solidFill>
        </p:spPr>
        <p:txBody>
          <a:bodyPr>
            <a:spAutoFit/>
          </a:bodyPr>
          <a:lstStyle/>
          <a:p>
            <a:pPr>
              <a:buFont typeface="Wingdings" panose="05000000000000000000" pitchFamily="2" charset="2"/>
              <a:buNone/>
            </a:pPr>
            <a:r>
              <a:rPr lang="en-US" altLang="en-US" sz="2800" dirty="0">
                <a:solidFill>
                  <a:srgbClr val="FFFF00"/>
                </a:solidFill>
                <a:latin typeface="Garamond Premr Pro"/>
              </a:rPr>
              <a:t>Channels In The Sea - 2 Samuel 22:16 (~1000 BC).</a:t>
            </a:r>
          </a:p>
          <a:p>
            <a:r>
              <a:rPr lang="en-US" altLang="en-US" sz="2800" dirty="0">
                <a:latin typeface="Garamond Premr Pro"/>
              </a:rPr>
              <a:t> </a:t>
            </a:r>
            <a:r>
              <a:rPr lang="en-US" altLang="en-US" sz="2800" dirty="0">
                <a:solidFill>
                  <a:schemeClr val="tx1"/>
                </a:solidFill>
                <a:latin typeface="Garamond Premr Pro"/>
              </a:rPr>
              <a:t>1504 AD: Juan de la Costa made the first ocean soundings, but did nothing to change the universal view that the ocean floors were flat, sandy beds like our deserts.</a:t>
            </a:r>
          </a:p>
          <a:p>
            <a:r>
              <a:rPr lang="en-US" altLang="en-US" sz="2800" dirty="0">
                <a:solidFill>
                  <a:schemeClr val="tx1"/>
                </a:solidFill>
                <a:latin typeface="Garamond Premr Pro"/>
              </a:rPr>
              <a:t> 1840 AD: James Clark Rose made oceanic soundings to a depth of nearly 2,000 fathoms (12,000 ft.).</a:t>
            </a:r>
          </a:p>
          <a:p>
            <a:r>
              <a:rPr lang="en-US" altLang="en-US" sz="2800" dirty="0">
                <a:solidFill>
                  <a:schemeClr val="tx1"/>
                </a:solidFill>
                <a:latin typeface="Garamond Premr Pro"/>
              </a:rPr>
              <a:t> 1971 AD: First complete map of the ocean floor showing the “recesses of the deep.”</a:t>
            </a:r>
          </a:p>
        </p:txBody>
      </p:sp>
      <p:sp>
        <p:nvSpPr>
          <p:cNvPr id="38916" name="Slide Number Placeholder 5">
            <a:extLst>
              <a:ext uri="{FF2B5EF4-FFF2-40B4-BE49-F238E27FC236}">
                <a16:creationId xmlns:a16="http://schemas.microsoft.com/office/drawing/2014/main" id="{D1F65CBF-D98F-4683-B15E-A0B277DDBA85}"/>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bg1"/>
                </a:solidFill>
                <a:latin typeface="Garamond Premr Pro"/>
              </a:defRPr>
            </a:lvl1pPr>
            <a:lvl2pPr marL="742950" indent="-285750">
              <a:spcBef>
                <a:spcPct val="20000"/>
              </a:spcBef>
              <a:buChar char="–"/>
              <a:defRPr sz="2800">
                <a:solidFill>
                  <a:schemeClr val="bg1"/>
                </a:solidFill>
                <a:latin typeface="Garamond Premr Pro"/>
              </a:defRPr>
            </a:lvl2pPr>
            <a:lvl3pPr marL="1143000" indent="-228600">
              <a:spcBef>
                <a:spcPct val="20000"/>
              </a:spcBef>
              <a:buChar char="•"/>
              <a:defRPr sz="2400">
                <a:solidFill>
                  <a:schemeClr val="bg1"/>
                </a:solidFill>
                <a:latin typeface="Garamond Premr Pro"/>
              </a:defRPr>
            </a:lvl3pPr>
            <a:lvl4pPr marL="1600200" indent="-228600">
              <a:spcBef>
                <a:spcPct val="20000"/>
              </a:spcBef>
              <a:buChar char="–"/>
              <a:defRPr sz="2000">
                <a:solidFill>
                  <a:schemeClr val="bg1"/>
                </a:solidFill>
                <a:latin typeface="Garamond Premr Pro"/>
              </a:defRPr>
            </a:lvl4pPr>
            <a:lvl5pPr marL="2057400" indent="-228600">
              <a:spcBef>
                <a:spcPct val="20000"/>
              </a:spcBef>
              <a:buChar char="»"/>
              <a:defRPr sz="2000">
                <a:solidFill>
                  <a:schemeClr val="bg1"/>
                </a:solidFill>
                <a:latin typeface="Garamond Premr Pro"/>
              </a:defRPr>
            </a:lvl5pPr>
            <a:lvl6pPr marL="2514600" indent="-228600" defTabSz="457200" fontAlgn="base">
              <a:spcBef>
                <a:spcPct val="20000"/>
              </a:spcBef>
              <a:spcAft>
                <a:spcPct val="0"/>
              </a:spcAft>
              <a:buChar char="»"/>
              <a:defRPr sz="2000">
                <a:solidFill>
                  <a:schemeClr val="bg1"/>
                </a:solidFill>
                <a:latin typeface="Garamond Premr Pro"/>
              </a:defRPr>
            </a:lvl6pPr>
            <a:lvl7pPr marL="2971800" indent="-228600" defTabSz="457200" fontAlgn="base">
              <a:spcBef>
                <a:spcPct val="20000"/>
              </a:spcBef>
              <a:spcAft>
                <a:spcPct val="0"/>
              </a:spcAft>
              <a:buChar char="»"/>
              <a:defRPr sz="2000">
                <a:solidFill>
                  <a:schemeClr val="bg1"/>
                </a:solidFill>
                <a:latin typeface="Garamond Premr Pro"/>
              </a:defRPr>
            </a:lvl7pPr>
            <a:lvl8pPr marL="3429000" indent="-228600" defTabSz="457200" fontAlgn="base">
              <a:spcBef>
                <a:spcPct val="20000"/>
              </a:spcBef>
              <a:spcAft>
                <a:spcPct val="0"/>
              </a:spcAft>
              <a:buChar char="»"/>
              <a:defRPr sz="2000">
                <a:solidFill>
                  <a:schemeClr val="bg1"/>
                </a:solidFill>
                <a:latin typeface="Garamond Premr Pro"/>
              </a:defRPr>
            </a:lvl8pPr>
            <a:lvl9pPr marL="3886200" indent="-228600" defTabSz="457200" fontAlgn="base">
              <a:spcBef>
                <a:spcPct val="20000"/>
              </a:spcBef>
              <a:spcAft>
                <a:spcPct val="0"/>
              </a:spcAft>
              <a:buChar char="»"/>
              <a:defRPr sz="2000">
                <a:solidFill>
                  <a:schemeClr val="bg1"/>
                </a:solidFill>
                <a:latin typeface="Garamond Premr Pro"/>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6961E29C-4A60-4D9A-AC4C-913E5C2C6A51}" type="slidenum">
              <a:rPr kumimoji="0" lang="en-US" altLang="en-US" sz="1400" b="0" i="0" u="none" strike="noStrike" kern="1200" cap="none" spc="0" normalizeH="0" baseline="0" noProof="0" smtClean="0">
                <a:ln>
                  <a:noFill/>
                </a:ln>
                <a:solidFill>
                  <a:srgbClr val="000000"/>
                </a:solidFill>
                <a:effectLst/>
                <a:uLnTx/>
                <a:uFillTx/>
                <a:latin typeface="Verdana" panose="020B060403050404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12</a:t>
            </a:fld>
            <a:endParaRPr kumimoji="0" lang="en-US" altLang="en-US" sz="14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8435">
                                            <p:bg/>
                                          </p:spTgt>
                                        </p:tgtEl>
                                        <p:attrNameLst>
                                          <p:attrName>style.visibility</p:attrName>
                                        </p:attrNameLst>
                                      </p:cBhvr>
                                      <p:to>
                                        <p:strVal val="visible"/>
                                      </p:to>
                                    </p:set>
                                    <p:anim calcmode="lin" valueType="num">
                                      <p:cBhvr>
                                        <p:cTn id="7" dur="500" fill="hold"/>
                                        <p:tgtEl>
                                          <p:spTgt spid="18435">
                                            <p:bg/>
                                          </p:spTgt>
                                        </p:tgtEl>
                                        <p:attrNameLst>
                                          <p:attrName>ppt_w</p:attrName>
                                        </p:attrNameLst>
                                      </p:cBhvr>
                                      <p:tavLst>
                                        <p:tav tm="0">
                                          <p:val>
                                            <p:fltVal val="0"/>
                                          </p:val>
                                        </p:tav>
                                        <p:tav tm="100000">
                                          <p:val>
                                            <p:strVal val="#ppt_w"/>
                                          </p:val>
                                        </p:tav>
                                      </p:tavLst>
                                    </p:anim>
                                    <p:anim calcmode="lin" valueType="num">
                                      <p:cBhvr>
                                        <p:cTn id="8" dur="500" fill="hold"/>
                                        <p:tgtEl>
                                          <p:spTgt spid="18435">
                                            <p:bg/>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8435">
                                            <p:txEl>
                                              <p:pRg st="1" end="1"/>
                                            </p:txEl>
                                          </p:spTgt>
                                        </p:tgtEl>
                                        <p:attrNameLst>
                                          <p:attrName>style.visibility</p:attrName>
                                        </p:attrNameLst>
                                      </p:cBhvr>
                                      <p:to>
                                        <p:strVal val="visible"/>
                                      </p:to>
                                    </p:set>
                                    <p:anim calcmode="lin" valueType="num">
                                      <p:cBhvr>
                                        <p:cTn id="13" dur="500" fill="hold"/>
                                        <p:tgtEl>
                                          <p:spTgt spid="18435">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8435">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8435">
                                            <p:txEl>
                                              <p:pRg st="2" end="2"/>
                                            </p:txEl>
                                          </p:spTgt>
                                        </p:tgtEl>
                                        <p:attrNameLst>
                                          <p:attrName>style.visibility</p:attrName>
                                        </p:attrNameLst>
                                      </p:cBhvr>
                                      <p:to>
                                        <p:strVal val="visible"/>
                                      </p:to>
                                    </p:set>
                                    <p:anim calcmode="lin" valueType="num">
                                      <p:cBhvr>
                                        <p:cTn id="19" dur="500" fill="hold"/>
                                        <p:tgtEl>
                                          <p:spTgt spid="18435">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8435">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18435">
                                            <p:txEl>
                                              <p:pRg st="3" end="3"/>
                                            </p:txEl>
                                          </p:spTgt>
                                        </p:tgtEl>
                                        <p:attrNameLst>
                                          <p:attrName>style.visibility</p:attrName>
                                        </p:attrNameLst>
                                      </p:cBhvr>
                                      <p:to>
                                        <p:strVal val="visible"/>
                                      </p:to>
                                    </p:set>
                                    <p:anim calcmode="lin" valueType="num">
                                      <p:cBhvr>
                                        <p:cTn id="25" dur="500" fill="hold"/>
                                        <p:tgtEl>
                                          <p:spTgt spid="18435">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8435">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5" descr="Image result for freshwater springs in the sea">
            <a:extLst>
              <a:ext uri="{FF2B5EF4-FFF2-40B4-BE49-F238E27FC236}">
                <a16:creationId xmlns:a16="http://schemas.microsoft.com/office/drawing/2014/main" id="{4B7FD239-9404-409D-9281-36DEB47FB7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3">
            <a:extLst>
              <a:ext uri="{FF2B5EF4-FFF2-40B4-BE49-F238E27FC236}">
                <a16:creationId xmlns:a16="http://schemas.microsoft.com/office/drawing/2014/main" id="{C1727ACC-DC3D-4497-AC51-5CB879575E93}"/>
              </a:ext>
            </a:extLst>
          </p:cNvPr>
          <p:cNvSpPr>
            <a:spLocks noGrp="1" noChangeArrowheads="1"/>
          </p:cNvSpPr>
          <p:nvPr>
            <p:ph idx="1"/>
          </p:nvPr>
        </p:nvSpPr>
        <p:spPr>
          <a:xfrm>
            <a:off x="153968" y="457200"/>
            <a:ext cx="8839200" cy="4850559"/>
          </a:xfrm>
          <a:solidFill>
            <a:schemeClr val="bg1">
              <a:alpha val="50000"/>
            </a:schemeClr>
          </a:solidFill>
        </p:spPr>
        <p:txBody>
          <a:bodyPr>
            <a:spAutoFit/>
          </a:bodyPr>
          <a:lstStyle/>
          <a:p>
            <a:pPr>
              <a:buFont typeface="Wingdings" panose="05000000000000000000" pitchFamily="2" charset="2"/>
              <a:buNone/>
            </a:pPr>
            <a:r>
              <a:rPr lang="en-US" altLang="en-US" dirty="0">
                <a:solidFill>
                  <a:srgbClr val="FFFF00"/>
                </a:solidFill>
                <a:latin typeface="Garamond Premr Pro"/>
              </a:rPr>
              <a:t>Springs Of The Sea - Job 38:16 (~2000-1600 BC); Genesis 7:11; 8:2 (~1400 BC.)</a:t>
            </a:r>
          </a:p>
          <a:p>
            <a:r>
              <a:rPr lang="en-US" altLang="en-US" dirty="0">
                <a:solidFill>
                  <a:schemeClr val="tx1"/>
                </a:solidFill>
                <a:latin typeface="Garamond Premr Pro"/>
              </a:rPr>
              <a:t>1930 AD: Fresh water springs on the ocean floor.</a:t>
            </a:r>
          </a:p>
          <a:p>
            <a:r>
              <a:rPr lang="en-US" altLang="en-US" sz="2400" dirty="0">
                <a:solidFill>
                  <a:schemeClr val="tx1"/>
                </a:solidFill>
                <a:latin typeface="Garamond Premr Pro"/>
              </a:rPr>
              <a:t>Scientists have discovered huge reserves of freshwater beneath the oceans kilometers out to sea, providing new opportunities to stave off a looming global water crisis … “The volume of this water resource is a hundred times greater than the amount we’ve extracted from the Earth’s sub-surface in the past century since 1900” </a:t>
            </a:r>
            <a:r>
              <a:rPr lang="en-US" altLang="en-US" sz="1800" dirty="0">
                <a:solidFill>
                  <a:schemeClr val="tx1"/>
                </a:solidFill>
                <a:latin typeface="Garamond Premr Pro"/>
              </a:rPr>
              <a:t>Dr Vincent Post of the National Centre for Groundwater Research and Training (NCGRT) and the School of the Environment at Flinders University. </a:t>
            </a:r>
            <a:r>
              <a:rPr lang="en-US" altLang="en-US" sz="2000" dirty="0">
                <a:solidFill>
                  <a:schemeClr val="tx1"/>
                </a:solidFill>
                <a:latin typeface="Garamond Premr Pro"/>
                <a:hlinkClick r:id="rId3">
                  <a:extLst>
                    <a:ext uri="{A12FA001-AC4F-418D-AE19-62706E023703}">
                      <ahyp:hlinkClr xmlns:ahyp="http://schemas.microsoft.com/office/drawing/2018/hyperlinkcolor" val="tx"/>
                    </a:ext>
                  </a:extLst>
                </a:hlinkClick>
              </a:rPr>
              <a:t>https://www.sciencedaily.com/releases/2013/12/131208085304.htm</a:t>
            </a:r>
            <a:r>
              <a:rPr lang="en-US" altLang="en-US" sz="2000" dirty="0">
                <a:solidFill>
                  <a:schemeClr val="tx1"/>
                </a:solidFill>
                <a:latin typeface="Garamond Premr Pro"/>
              </a:rPr>
              <a:t> December 8, 2013</a:t>
            </a:r>
            <a:endParaRPr lang="en-US" altLang="en-US" dirty="0">
              <a:solidFill>
                <a:schemeClr val="tx1"/>
              </a:solidFill>
              <a:latin typeface="Garamond Premr Pro"/>
            </a:endParaRPr>
          </a:p>
        </p:txBody>
      </p:sp>
      <p:sp>
        <p:nvSpPr>
          <p:cNvPr id="39940" name="Slide Number Placeholder 5">
            <a:extLst>
              <a:ext uri="{FF2B5EF4-FFF2-40B4-BE49-F238E27FC236}">
                <a16:creationId xmlns:a16="http://schemas.microsoft.com/office/drawing/2014/main" id="{97DD310D-515D-434D-A740-26A46E5E7EC3}"/>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bg1"/>
                </a:solidFill>
                <a:latin typeface="Garamond Premr Pro"/>
              </a:defRPr>
            </a:lvl1pPr>
            <a:lvl2pPr marL="742950" indent="-285750">
              <a:spcBef>
                <a:spcPct val="20000"/>
              </a:spcBef>
              <a:buChar char="–"/>
              <a:defRPr sz="2800">
                <a:solidFill>
                  <a:schemeClr val="bg1"/>
                </a:solidFill>
                <a:latin typeface="Garamond Premr Pro"/>
              </a:defRPr>
            </a:lvl2pPr>
            <a:lvl3pPr marL="1143000" indent="-228600">
              <a:spcBef>
                <a:spcPct val="20000"/>
              </a:spcBef>
              <a:buChar char="•"/>
              <a:defRPr sz="2400">
                <a:solidFill>
                  <a:schemeClr val="bg1"/>
                </a:solidFill>
                <a:latin typeface="Garamond Premr Pro"/>
              </a:defRPr>
            </a:lvl3pPr>
            <a:lvl4pPr marL="1600200" indent="-228600">
              <a:spcBef>
                <a:spcPct val="20000"/>
              </a:spcBef>
              <a:buChar char="–"/>
              <a:defRPr sz="2000">
                <a:solidFill>
                  <a:schemeClr val="bg1"/>
                </a:solidFill>
                <a:latin typeface="Garamond Premr Pro"/>
              </a:defRPr>
            </a:lvl4pPr>
            <a:lvl5pPr marL="2057400" indent="-228600">
              <a:spcBef>
                <a:spcPct val="20000"/>
              </a:spcBef>
              <a:buChar char="»"/>
              <a:defRPr sz="2000">
                <a:solidFill>
                  <a:schemeClr val="bg1"/>
                </a:solidFill>
                <a:latin typeface="Garamond Premr Pro"/>
              </a:defRPr>
            </a:lvl5pPr>
            <a:lvl6pPr marL="2514600" indent="-228600" defTabSz="457200" fontAlgn="base">
              <a:spcBef>
                <a:spcPct val="20000"/>
              </a:spcBef>
              <a:spcAft>
                <a:spcPct val="0"/>
              </a:spcAft>
              <a:buChar char="»"/>
              <a:defRPr sz="2000">
                <a:solidFill>
                  <a:schemeClr val="bg1"/>
                </a:solidFill>
                <a:latin typeface="Garamond Premr Pro"/>
              </a:defRPr>
            </a:lvl6pPr>
            <a:lvl7pPr marL="2971800" indent="-228600" defTabSz="457200" fontAlgn="base">
              <a:spcBef>
                <a:spcPct val="20000"/>
              </a:spcBef>
              <a:spcAft>
                <a:spcPct val="0"/>
              </a:spcAft>
              <a:buChar char="»"/>
              <a:defRPr sz="2000">
                <a:solidFill>
                  <a:schemeClr val="bg1"/>
                </a:solidFill>
                <a:latin typeface="Garamond Premr Pro"/>
              </a:defRPr>
            </a:lvl7pPr>
            <a:lvl8pPr marL="3429000" indent="-228600" defTabSz="457200" fontAlgn="base">
              <a:spcBef>
                <a:spcPct val="20000"/>
              </a:spcBef>
              <a:spcAft>
                <a:spcPct val="0"/>
              </a:spcAft>
              <a:buChar char="»"/>
              <a:defRPr sz="2000">
                <a:solidFill>
                  <a:schemeClr val="bg1"/>
                </a:solidFill>
                <a:latin typeface="Garamond Premr Pro"/>
              </a:defRPr>
            </a:lvl8pPr>
            <a:lvl9pPr marL="3886200" indent="-228600" defTabSz="457200" fontAlgn="base">
              <a:spcBef>
                <a:spcPct val="20000"/>
              </a:spcBef>
              <a:spcAft>
                <a:spcPct val="0"/>
              </a:spcAft>
              <a:buChar char="»"/>
              <a:defRPr sz="2000">
                <a:solidFill>
                  <a:schemeClr val="bg1"/>
                </a:solidFill>
                <a:latin typeface="Garamond Premr Pro"/>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D740BE10-3F62-4B41-8CCA-E08A43292DFE}" type="slidenum">
              <a:rPr kumimoji="0" lang="en-US" altLang="en-US" sz="1400" b="0" i="0" u="none" strike="noStrike" kern="1200" cap="none" spc="0" normalizeH="0" baseline="0" noProof="0" smtClean="0">
                <a:ln>
                  <a:noFill/>
                </a:ln>
                <a:solidFill>
                  <a:srgbClr val="000000"/>
                </a:solidFill>
                <a:effectLst/>
                <a:uLnTx/>
                <a:uFillTx/>
                <a:latin typeface="Verdana" panose="020B060403050404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13</a:t>
            </a:fld>
            <a:endParaRPr kumimoji="0" lang="en-US" altLang="en-US" sz="14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9459">
                                            <p:bg/>
                                          </p:spTgt>
                                        </p:tgtEl>
                                        <p:attrNameLst>
                                          <p:attrName>style.visibility</p:attrName>
                                        </p:attrNameLst>
                                      </p:cBhvr>
                                      <p:to>
                                        <p:strVal val="visible"/>
                                      </p:to>
                                    </p:set>
                                    <p:anim calcmode="lin" valueType="num">
                                      <p:cBhvr>
                                        <p:cTn id="7" dur="500" fill="hold"/>
                                        <p:tgtEl>
                                          <p:spTgt spid="19459">
                                            <p:bg/>
                                          </p:spTgt>
                                        </p:tgtEl>
                                        <p:attrNameLst>
                                          <p:attrName>ppt_w</p:attrName>
                                        </p:attrNameLst>
                                      </p:cBhvr>
                                      <p:tavLst>
                                        <p:tav tm="0">
                                          <p:val>
                                            <p:fltVal val="0"/>
                                          </p:val>
                                        </p:tav>
                                        <p:tav tm="100000">
                                          <p:val>
                                            <p:strVal val="#ppt_w"/>
                                          </p:val>
                                        </p:tav>
                                      </p:tavLst>
                                    </p:anim>
                                    <p:anim calcmode="lin" valueType="num">
                                      <p:cBhvr>
                                        <p:cTn id="8" dur="500" fill="hold"/>
                                        <p:tgtEl>
                                          <p:spTgt spid="19459">
                                            <p:bg/>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9459">
                                            <p:txEl>
                                              <p:pRg st="1" end="1"/>
                                            </p:txEl>
                                          </p:spTgt>
                                        </p:tgtEl>
                                        <p:attrNameLst>
                                          <p:attrName>style.visibility</p:attrName>
                                        </p:attrNameLst>
                                      </p:cBhvr>
                                      <p:to>
                                        <p:strVal val="visible"/>
                                      </p:to>
                                    </p:set>
                                    <p:anim calcmode="lin" valueType="num">
                                      <p:cBhvr>
                                        <p:cTn id="13" dur="500" fill="hold"/>
                                        <p:tgtEl>
                                          <p:spTgt spid="19459">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9459">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9459">
                                            <p:txEl>
                                              <p:pRg st="2" end="2"/>
                                            </p:txEl>
                                          </p:spTgt>
                                        </p:tgtEl>
                                        <p:attrNameLst>
                                          <p:attrName>style.visibility</p:attrName>
                                        </p:attrNameLst>
                                      </p:cBhvr>
                                      <p:to>
                                        <p:strVal val="visible"/>
                                      </p:to>
                                    </p:set>
                                    <p:anim calcmode="lin" valueType="num">
                                      <p:cBhvr>
                                        <p:cTn id="19" dur="500" fill="hold"/>
                                        <p:tgtEl>
                                          <p:spTgt spid="19459">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9459">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Image result for under the ocean volcano discovered">
            <a:extLst>
              <a:ext uri="{FF2B5EF4-FFF2-40B4-BE49-F238E27FC236}">
                <a16:creationId xmlns:a16="http://schemas.microsoft.com/office/drawing/2014/main" id="{180B882C-1C6D-4D6D-9A46-12C1DE1604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3">
            <a:extLst>
              <a:ext uri="{FF2B5EF4-FFF2-40B4-BE49-F238E27FC236}">
                <a16:creationId xmlns:a16="http://schemas.microsoft.com/office/drawing/2014/main" id="{AB0370A1-DC0B-4A88-9A65-9D2DFC2E9D3D}"/>
              </a:ext>
            </a:extLst>
          </p:cNvPr>
          <p:cNvSpPr>
            <a:spLocks noGrp="1" noChangeArrowheads="1"/>
          </p:cNvSpPr>
          <p:nvPr>
            <p:ph idx="1"/>
          </p:nvPr>
        </p:nvSpPr>
        <p:spPr>
          <a:xfrm>
            <a:off x="103697" y="339365"/>
            <a:ext cx="8955464" cy="4635115"/>
          </a:xfrm>
          <a:solidFill>
            <a:schemeClr val="bg1">
              <a:alpha val="50000"/>
            </a:schemeClr>
          </a:solidFill>
        </p:spPr>
        <p:txBody>
          <a:bodyPr wrap="square">
            <a:spAutoFit/>
          </a:bodyPr>
          <a:lstStyle/>
          <a:p>
            <a:pPr>
              <a:buFont typeface="Wingdings" panose="05000000000000000000" pitchFamily="2" charset="2"/>
              <a:buNone/>
            </a:pPr>
            <a:r>
              <a:rPr lang="en-US" altLang="en-US" dirty="0">
                <a:solidFill>
                  <a:srgbClr val="FFFF00"/>
                </a:solidFill>
                <a:latin typeface="Garamond Premr Pro"/>
              </a:rPr>
              <a:t>Springs Of The Sea - Job 38:16 (~2000-1600 BC); </a:t>
            </a:r>
            <a:br>
              <a:rPr lang="en-US" altLang="en-US" dirty="0">
                <a:solidFill>
                  <a:srgbClr val="FFFF00"/>
                </a:solidFill>
                <a:latin typeface="Garamond Premr Pro"/>
              </a:rPr>
            </a:br>
            <a:r>
              <a:rPr lang="en-US" altLang="en-US" dirty="0">
                <a:solidFill>
                  <a:srgbClr val="FFFF00"/>
                </a:solidFill>
                <a:latin typeface="Garamond Premr Pro"/>
              </a:rPr>
              <a:t>Genesis 7:11; 8:2 (~1400 BC.)</a:t>
            </a:r>
          </a:p>
          <a:p>
            <a:r>
              <a:rPr lang="en-US" altLang="en-US" dirty="0">
                <a:solidFill>
                  <a:schemeClr val="tx1"/>
                </a:solidFill>
                <a:latin typeface="Garamond Premr Pro"/>
              </a:rPr>
              <a:t>1945 AD: Underwater volcanoes discovered.</a:t>
            </a:r>
            <a:endParaRPr lang="en-US" altLang="en-US" sz="2000" b="1" dirty="0">
              <a:solidFill>
                <a:schemeClr val="tx1"/>
              </a:solidFill>
              <a:latin typeface="Garamond Premr Pro"/>
            </a:endParaRPr>
          </a:p>
          <a:p>
            <a:pPr marL="0" indent="0">
              <a:buNone/>
            </a:pPr>
            <a:endParaRPr lang="en-US" altLang="en-US" sz="2000" dirty="0">
              <a:solidFill>
                <a:schemeClr val="tx1"/>
              </a:solidFill>
              <a:latin typeface="Garamond Premr Pro"/>
            </a:endParaRPr>
          </a:p>
          <a:p>
            <a:r>
              <a:rPr lang="en-US" altLang="en-US" sz="2400" dirty="0">
                <a:solidFill>
                  <a:schemeClr val="tx1"/>
                </a:solidFill>
                <a:latin typeface="Garamond Premr Pro"/>
              </a:rPr>
              <a:t>“Although most of the active volcanoes we see on land occur where plates collide, the greatest number of the Earth’s volcanoes are hidden from view, occurring on the ocean floor along spreading ridges.” </a:t>
            </a:r>
            <a:r>
              <a:rPr lang="en-US" altLang="en-US" sz="2000" dirty="0">
                <a:solidFill>
                  <a:schemeClr val="tx1"/>
                </a:solidFill>
                <a:latin typeface="Garamond Premr Pro"/>
              </a:rPr>
              <a:t>https://oceanservice.noaa.gov/facts/volcanoes.html</a:t>
            </a:r>
            <a:endParaRPr lang="en-US" altLang="en-US" sz="2000" b="1" dirty="0">
              <a:solidFill>
                <a:schemeClr val="tx1"/>
              </a:solidFill>
              <a:latin typeface="Garamond Premr Pro"/>
            </a:endParaRPr>
          </a:p>
          <a:p>
            <a:pPr marL="0" indent="0">
              <a:buNone/>
            </a:pPr>
            <a:endParaRPr lang="en-US" altLang="en-US" sz="2000" b="1" dirty="0">
              <a:solidFill>
                <a:schemeClr val="tx1"/>
              </a:solidFill>
              <a:latin typeface="Garamond Premr Pro"/>
            </a:endParaRPr>
          </a:p>
          <a:p>
            <a:r>
              <a:rPr lang="en-US" altLang="en-US" sz="2000" b="1" dirty="0">
                <a:solidFill>
                  <a:schemeClr val="tx1"/>
                </a:solidFill>
                <a:latin typeface="Garamond Premr Pro"/>
              </a:rPr>
              <a:t>We All Nearly Missed The Largest Underwater Volcano Eruption Ever Recorded. What? </a:t>
            </a:r>
            <a:r>
              <a:rPr lang="en-US" altLang="en-US" sz="2000" dirty="0">
                <a:solidFill>
                  <a:schemeClr val="tx1"/>
                </a:solidFill>
                <a:latin typeface="Garamond Premr Pro"/>
              </a:rPr>
              <a:t>PETER DOCKRILL 15 JAN 2018</a:t>
            </a:r>
          </a:p>
        </p:txBody>
      </p:sp>
      <p:sp>
        <p:nvSpPr>
          <p:cNvPr id="40964" name="Slide Number Placeholder 3">
            <a:extLst>
              <a:ext uri="{FF2B5EF4-FFF2-40B4-BE49-F238E27FC236}">
                <a16:creationId xmlns:a16="http://schemas.microsoft.com/office/drawing/2014/main" id="{512F3BEF-8A76-4C2A-8559-50A6F31D0A83}"/>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bg1"/>
                </a:solidFill>
                <a:latin typeface="Garamond Premr Pro"/>
              </a:defRPr>
            </a:lvl1pPr>
            <a:lvl2pPr marL="742950" indent="-285750">
              <a:spcBef>
                <a:spcPct val="20000"/>
              </a:spcBef>
              <a:buChar char="–"/>
              <a:defRPr sz="2800">
                <a:solidFill>
                  <a:schemeClr val="bg1"/>
                </a:solidFill>
                <a:latin typeface="Garamond Premr Pro"/>
              </a:defRPr>
            </a:lvl2pPr>
            <a:lvl3pPr marL="1143000" indent="-228600">
              <a:spcBef>
                <a:spcPct val="20000"/>
              </a:spcBef>
              <a:buChar char="•"/>
              <a:defRPr sz="2400">
                <a:solidFill>
                  <a:schemeClr val="bg1"/>
                </a:solidFill>
                <a:latin typeface="Garamond Premr Pro"/>
              </a:defRPr>
            </a:lvl3pPr>
            <a:lvl4pPr marL="1600200" indent="-228600">
              <a:spcBef>
                <a:spcPct val="20000"/>
              </a:spcBef>
              <a:buChar char="–"/>
              <a:defRPr sz="2000">
                <a:solidFill>
                  <a:schemeClr val="bg1"/>
                </a:solidFill>
                <a:latin typeface="Garamond Premr Pro"/>
              </a:defRPr>
            </a:lvl4pPr>
            <a:lvl5pPr marL="2057400" indent="-228600">
              <a:spcBef>
                <a:spcPct val="20000"/>
              </a:spcBef>
              <a:buChar char="»"/>
              <a:defRPr sz="2000">
                <a:solidFill>
                  <a:schemeClr val="bg1"/>
                </a:solidFill>
                <a:latin typeface="Garamond Premr Pro"/>
              </a:defRPr>
            </a:lvl5pPr>
            <a:lvl6pPr marL="2514600" indent="-228600" defTabSz="457200" fontAlgn="base">
              <a:spcBef>
                <a:spcPct val="20000"/>
              </a:spcBef>
              <a:spcAft>
                <a:spcPct val="0"/>
              </a:spcAft>
              <a:buChar char="»"/>
              <a:defRPr sz="2000">
                <a:solidFill>
                  <a:schemeClr val="bg1"/>
                </a:solidFill>
                <a:latin typeface="Garamond Premr Pro"/>
              </a:defRPr>
            </a:lvl6pPr>
            <a:lvl7pPr marL="2971800" indent="-228600" defTabSz="457200" fontAlgn="base">
              <a:spcBef>
                <a:spcPct val="20000"/>
              </a:spcBef>
              <a:spcAft>
                <a:spcPct val="0"/>
              </a:spcAft>
              <a:buChar char="»"/>
              <a:defRPr sz="2000">
                <a:solidFill>
                  <a:schemeClr val="bg1"/>
                </a:solidFill>
                <a:latin typeface="Garamond Premr Pro"/>
              </a:defRPr>
            </a:lvl7pPr>
            <a:lvl8pPr marL="3429000" indent="-228600" defTabSz="457200" fontAlgn="base">
              <a:spcBef>
                <a:spcPct val="20000"/>
              </a:spcBef>
              <a:spcAft>
                <a:spcPct val="0"/>
              </a:spcAft>
              <a:buChar char="»"/>
              <a:defRPr sz="2000">
                <a:solidFill>
                  <a:schemeClr val="bg1"/>
                </a:solidFill>
                <a:latin typeface="Garamond Premr Pro"/>
              </a:defRPr>
            </a:lvl8pPr>
            <a:lvl9pPr marL="3886200" indent="-228600" defTabSz="457200" fontAlgn="base">
              <a:spcBef>
                <a:spcPct val="20000"/>
              </a:spcBef>
              <a:spcAft>
                <a:spcPct val="0"/>
              </a:spcAft>
              <a:buChar char="»"/>
              <a:defRPr sz="2000">
                <a:solidFill>
                  <a:schemeClr val="bg1"/>
                </a:solidFill>
                <a:latin typeface="Garamond Premr Pro"/>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35A74504-B94F-46AE-91E6-69A5C666E41C}" type="slidenum">
              <a:rPr kumimoji="0" lang="en-US" altLang="en-US" sz="1400" b="0" i="0" u="none" strike="noStrike" kern="1200" cap="none" spc="0" normalizeH="0" baseline="0" noProof="0" smtClean="0">
                <a:ln>
                  <a:noFill/>
                </a:ln>
                <a:solidFill>
                  <a:srgbClr val="000000"/>
                </a:solidFill>
                <a:effectLst/>
                <a:uLnTx/>
                <a:uFillTx/>
                <a:latin typeface="Verdana" panose="020B060403050404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14</a:t>
            </a:fld>
            <a:endParaRPr kumimoji="0" lang="en-US" altLang="en-US" sz="14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9459">
                                            <p:bg/>
                                          </p:spTgt>
                                        </p:tgtEl>
                                        <p:attrNameLst>
                                          <p:attrName>style.visibility</p:attrName>
                                        </p:attrNameLst>
                                      </p:cBhvr>
                                      <p:to>
                                        <p:strVal val="visible"/>
                                      </p:to>
                                    </p:set>
                                    <p:anim calcmode="lin" valueType="num">
                                      <p:cBhvr>
                                        <p:cTn id="7" dur="500" fill="hold"/>
                                        <p:tgtEl>
                                          <p:spTgt spid="19459">
                                            <p:bg/>
                                          </p:spTgt>
                                        </p:tgtEl>
                                        <p:attrNameLst>
                                          <p:attrName>ppt_w</p:attrName>
                                        </p:attrNameLst>
                                      </p:cBhvr>
                                      <p:tavLst>
                                        <p:tav tm="0">
                                          <p:val>
                                            <p:fltVal val="0"/>
                                          </p:val>
                                        </p:tav>
                                        <p:tav tm="100000">
                                          <p:val>
                                            <p:strVal val="#ppt_w"/>
                                          </p:val>
                                        </p:tav>
                                      </p:tavLst>
                                    </p:anim>
                                    <p:anim calcmode="lin" valueType="num">
                                      <p:cBhvr>
                                        <p:cTn id="8" dur="500" fill="hold"/>
                                        <p:tgtEl>
                                          <p:spTgt spid="19459">
                                            <p:bg/>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9459">
                                            <p:txEl>
                                              <p:pRg st="1" end="1"/>
                                            </p:txEl>
                                          </p:spTgt>
                                        </p:tgtEl>
                                        <p:attrNameLst>
                                          <p:attrName>style.visibility</p:attrName>
                                        </p:attrNameLst>
                                      </p:cBhvr>
                                      <p:to>
                                        <p:strVal val="visible"/>
                                      </p:to>
                                    </p:set>
                                    <p:anim calcmode="lin" valueType="num">
                                      <p:cBhvr>
                                        <p:cTn id="13" dur="500" fill="hold"/>
                                        <p:tgtEl>
                                          <p:spTgt spid="19459">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9459">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9459">
                                            <p:txEl>
                                              <p:pRg st="3" end="3"/>
                                            </p:txEl>
                                          </p:spTgt>
                                        </p:tgtEl>
                                        <p:attrNameLst>
                                          <p:attrName>style.visibility</p:attrName>
                                        </p:attrNameLst>
                                      </p:cBhvr>
                                      <p:to>
                                        <p:strVal val="visible"/>
                                      </p:to>
                                    </p:set>
                                    <p:anim calcmode="lin" valueType="num">
                                      <p:cBhvr>
                                        <p:cTn id="19" dur="500" fill="hold"/>
                                        <p:tgtEl>
                                          <p:spTgt spid="19459">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19459">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19459">
                                            <p:txEl>
                                              <p:pRg st="5" end="5"/>
                                            </p:txEl>
                                          </p:spTgt>
                                        </p:tgtEl>
                                        <p:attrNameLst>
                                          <p:attrName>style.visibility</p:attrName>
                                        </p:attrNameLst>
                                      </p:cBhvr>
                                      <p:to>
                                        <p:strVal val="visible"/>
                                      </p:to>
                                    </p:set>
                                    <p:anim calcmode="lin" valueType="num">
                                      <p:cBhvr>
                                        <p:cTn id="25" dur="500" fill="hold"/>
                                        <p:tgtEl>
                                          <p:spTgt spid="19459">
                                            <p:txEl>
                                              <p:pRg st="5" end="5"/>
                                            </p:txEl>
                                          </p:spTgt>
                                        </p:tgtEl>
                                        <p:attrNameLst>
                                          <p:attrName>ppt_w</p:attrName>
                                        </p:attrNameLst>
                                      </p:cBhvr>
                                      <p:tavLst>
                                        <p:tav tm="0">
                                          <p:val>
                                            <p:fltVal val="0"/>
                                          </p:val>
                                        </p:tav>
                                        <p:tav tm="100000">
                                          <p:val>
                                            <p:strVal val="#ppt_w"/>
                                          </p:val>
                                        </p:tav>
                                      </p:tavLst>
                                    </p:anim>
                                    <p:anim calcmode="lin" valueType="num">
                                      <p:cBhvr>
                                        <p:cTn id="26" dur="500" fill="hold"/>
                                        <p:tgtEl>
                                          <p:spTgt spid="19459">
                                            <p:txEl>
                                              <p:pRg st="5" end="5"/>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1986" name="Picture 15" descr="4.8B Water Cycle Anchor Chart">
            <a:extLst>
              <a:ext uri="{FF2B5EF4-FFF2-40B4-BE49-F238E27FC236}">
                <a16:creationId xmlns:a16="http://schemas.microsoft.com/office/drawing/2014/main" id="{BBD58CB7-F504-4E27-99D5-BECBFB35168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929"/>
          <a:stretch/>
        </p:blipFill>
        <p:spPr bwMode="auto">
          <a:xfrm>
            <a:off x="0" y="3808428"/>
            <a:ext cx="9144000" cy="3049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Rectangle 3">
            <a:extLst>
              <a:ext uri="{FF2B5EF4-FFF2-40B4-BE49-F238E27FC236}">
                <a16:creationId xmlns:a16="http://schemas.microsoft.com/office/drawing/2014/main" id="{D85C3B33-0AED-4ECF-88EC-D6AB2952355D}"/>
              </a:ext>
            </a:extLst>
          </p:cNvPr>
          <p:cNvSpPr>
            <a:spLocks noGrp="1" noChangeArrowheads="1"/>
          </p:cNvSpPr>
          <p:nvPr>
            <p:ph idx="1"/>
          </p:nvPr>
        </p:nvSpPr>
        <p:spPr>
          <a:xfrm>
            <a:off x="47135" y="37708"/>
            <a:ext cx="9059159" cy="3293209"/>
          </a:xfrm>
        </p:spPr>
        <p:txBody>
          <a:bodyPr wrap="square">
            <a:spAutoFit/>
          </a:bodyPr>
          <a:lstStyle/>
          <a:p>
            <a:pPr>
              <a:buFont typeface="Wingdings" panose="05000000000000000000" pitchFamily="2" charset="2"/>
              <a:buNone/>
            </a:pPr>
            <a:r>
              <a:rPr lang="en-US" altLang="en-US" dirty="0">
                <a:solidFill>
                  <a:schemeClr val="tx1"/>
                </a:solidFill>
                <a:latin typeface="Garamond Premr Pro"/>
              </a:rPr>
              <a:t>The Water-Vapor Cycle - Job 36:27-28 (2000-1600 BC); Ecclesiastes 1:7 (~1000 BC).</a:t>
            </a:r>
          </a:p>
          <a:p>
            <a:r>
              <a:rPr lang="en-US" altLang="en-US" dirty="0">
                <a:solidFill>
                  <a:schemeClr val="tx1"/>
                </a:solidFill>
                <a:latin typeface="Garamond Premr Pro"/>
              </a:rPr>
              <a:t> </a:t>
            </a:r>
            <a:r>
              <a:rPr lang="en-US" altLang="en-US" sz="2400" dirty="0">
                <a:solidFill>
                  <a:schemeClr val="tx1"/>
                </a:solidFill>
                <a:latin typeface="Garamond Premr Pro"/>
              </a:rPr>
              <a:t>Sea not full – Evaporation and water cycles.</a:t>
            </a:r>
          </a:p>
          <a:p>
            <a:r>
              <a:rPr lang="en-US" altLang="en-US" sz="2400" dirty="0">
                <a:solidFill>
                  <a:schemeClr val="tx1"/>
                </a:solidFill>
                <a:latin typeface="Garamond Premr Pro"/>
              </a:rPr>
              <a:t> 350 BC: Aristotle comprehended the water-vapor cycle and published his </a:t>
            </a:r>
            <a:r>
              <a:rPr lang="en-US" altLang="en-US" sz="2400" i="1" dirty="0">
                <a:solidFill>
                  <a:schemeClr val="tx1"/>
                </a:solidFill>
                <a:latin typeface="Garamond Premr Pro"/>
              </a:rPr>
              <a:t>“</a:t>
            </a:r>
            <a:r>
              <a:rPr lang="en-US" altLang="en-US" sz="2400" i="1" dirty="0" err="1">
                <a:solidFill>
                  <a:schemeClr val="tx1"/>
                </a:solidFill>
                <a:latin typeface="Garamond Premr Pro"/>
              </a:rPr>
              <a:t>Meteorlogica</a:t>
            </a:r>
            <a:r>
              <a:rPr lang="en-US" altLang="en-US" sz="2400" i="1" dirty="0">
                <a:solidFill>
                  <a:schemeClr val="tx1"/>
                </a:solidFill>
                <a:latin typeface="Garamond Premr Pro"/>
              </a:rPr>
              <a:t>.”</a:t>
            </a:r>
            <a:endParaRPr lang="en-US" altLang="en-US" sz="2400" dirty="0">
              <a:solidFill>
                <a:schemeClr val="tx1"/>
              </a:solidFill>
              <a:latin typeface="Garamond Premr Pro"/>
            </a:endParaRPr>
          </a:p>
          <a:p>
            <a:r>
              <a:rPr lang="en-US" altLang="en-US" sz="2400" dirty="0">
                <a:solidFill>
                  <a:schemeClr val="tx1"/>
                </a:solidFill>
                <a:latin typeface="Garamond Premr Pro"/>
              </a:rPr>
              <a:t> 1770 AD: Benjamin Franklin observed movement of water by storms (river-to-sea-to-river water cycle).</a:t>
            </a:r>
          </a:p>
        </p:txBody>
      </p:sp>
      <p:sp>
        <p:nvSpPr>
          <p:cNvPr id="41988" name="Slide Number Placeholder 10">
            <a:extLst>
              <a:ext uri="{FF2B5EF4-FFF2-40B4-BE49-F238E27FC236}">
                <a16:creationId xmlns:a16="http://schemas.microsoft.com/office/drawing/2014/main" id="{DE2BB376-19A5-43D0-AE7A-B17F94306668}"/>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bg1"/>
                </a:solidFill>
                <a:latin typeface="Garamond Premr Pro"/>
              </a:defRPr>
            </a:lvl1pPr>
            <a:lvl2pPr marL="742950" indent="-285750">
              <a:spcBef>
                <a:spcPct val="20000"/>
              </a:spcBef>
              <a:buChar char="–"/>
              <a:defRPr sz="2800">
                <a:solidFill>
                  <a:schemeClr val="bg1"/>
                </a:solidFill>
                <a:latin typeface="Garamond Premr Pro"/>
              </a:defRPr>
            </a:lvl2pPr>
            <a:lvl3pPr marL="1143000" indent="-228600">
              <a:spcBef>
                <a:spcPct val="20000"/>
              </a:spcBef>
              <a:buChar char="•"/>
              <a:defRPr sz="2400">
                <a:solidFill>
                  <a:schemeClr val="bg1"/>
                </a:solidFill>
                <a:latin typeface="Garamond Premr Pro"/>
              </a:defRPr>
            </a:lvl3pPr>
            <a:lvl4pPr marL="1600200" indent="-228600">
              <a:spcBef>
                <a:spcPct val="20000"/>
              </a:spcBef>
              <a:buChar char="–"/>
              <a:defRPr sz="2000">
                <a:solidFill>
                  <a:schemeClr val="bg1"/>
                </a:solidFill>
                <a:latin typeface="Garamond Premr Pro"/>
              </a:defRPr>
            </a:lvl4pPr>
            <a:lvl5pPr marL="2057400" indent="-228600">
              <a:spcBef>
                <a:spcPct val="20000"/>
              </a:spcBef>
              <a:buChar char="»"/>
              <a:defRPr sz="2000">
                <a:solidFill>
                  <a:schemeClr val="bg1"/>
                </a:solidFill>
                <a:latin typeface="Garamond Premr Pro"/>
              </a:defRPr>
            </a:lvl5pPr>
            <a:lvl6pPr marL="2514600" indent="-228600" defTabSz="457200" fontAlgn="base">
              <a:spcBef>
                <a:spcPct val="20000"/>
              </a:spcBef>
              <a:spcAft>
                <a:spcPct val="0"/>
              </a:spcAft>
              <a:buChar char="»"/>
              <a:defRPr sz="2000">
                <a:solidFill>
                  <a:schemeClr val="bg1"/>
                </a:solidFill>
                <a:latin typeface="Garamond Premr Pro"/>
              </a:defRPr>
            </a:lvl6pPr>
            <a:lvl7pPr marL="2971800" indent="-228600" defTabSz="457200" fontAlgn="base">
              <a:spcBef>
                <a:spcPct val="20000"/>
              </a:spcBef>
              <a:spcAft>
                <a:spcPct val="0"/>
              </a:spcAft>
              <a:buChar char="»"/>
              <a:defRPr sz="2000">
                <a:solidFill>
                  <a:schemeClr val="bg1"/>
                </a:solidFill>
                <a:latin typeface="Garamond Premr Pro"/>
              </a:defRPr>
            </a:lvl7pPr>
            <a:lvl8pPr marL="3429000" indent="-228600" defTabSz="457200" fontAlgn="base">
              <a:spcBef>
                <a:spcPct val="20000"/>
              </a:spcBef>
              <a:spcAft>
                <a:spcPct val="0"/>
              </a:spcAft>
              <a:buChar char="»"/>
              <a:defRPr sz="2000">
                <a:solidFill>
                  <a:schemeClr val="bg1"/>
                </a:solidFill>
                <a:latin typeface="Garamond Premr Pro"/>
              </a:defRPr>
            </a:lvl8pPr>
            <a:lvl9pPr marL="3886200" indent="-228600" defTabSz="457200" fontAlgn="base">
              <a:spcBef>
                <a:spcPct val="20000"/>
              </a:spcBef>
              <a:spcAft>
                <a:spcPct val="0"/>
              </a:spcAft>
              <a:buChar char="»"/>
              <a:defRPr sz="2000">
                <a:solidFill>
                  <a:schemeClr val="bg1"/>
                </a:solidFill>
                <a:latin typeface="Garamond Premr Pro"/>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C3990A46-6675-48B9-A86D-A6D15D55F5CC}" type="slidenum">
              <a:rPr kumimoji="0" lang="en-US" altLang="en-US" sz="1400" b="0" i="0" u="none" strike="noStrike" kern="1200" cap="none" spc="0" normalizeH="0" baseline="0" noProof="0" smtClean="0">
                <a:ln>
                  <a:noFill/>
                </a:ln>
                <a:solidFill>
                  <a:srgbClr val="000000"/>
                </a:solidFill>
                <a:effectLst/>
                <a:uLnTx/>
                <a:uFillTx/>
                <a:latin typeface="Verdana" panose="020B060403050404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15</a:t>
            </a:fld>
            <a:endParaRPr kumimoji="0" lang="en-US" altLang="en-US" sz="14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sp>
        <p:nvSpPr>
          <p:cNvPr id="41989" name="AutoShape 5" descr="Image result for water cycle diagram">
            <a:extLst>
              <a:ext uri="{FF2B5EF4-FFF2-40B4-BE49-F238E27FC236}">
                <a16:creationId xmlns:a16="http://schemas.microsoft.com/office/drawing/2014/main" id="{D05B13B8-1F33-47E2-ADBD-FA609E145383}"/>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bg1"/>
                </a:solidFill>
                <a:latin typeface="Garamond Premr Pro"/>
              </a:defRPr>
            </a:lvl1pPr>
            <a:lvl2pPr marL="742950" indent="-285750">
              <a:spcBef>
                <a:spcPct val="20000"/>
              </a:spcBef>
              <a:buChar char="–"/>
              <a:defRPr sz="2800">
                <a:solidFill>
                  <a:schemeClr val="bg1"/>
                </a:solidFill>
                <a:latin typeface="Garamond Premr Pro"/>
              </a:defRPr>
            </a:lvl2pPr>
            <a:lvl3pPr marL="1143000" indent="-228600">
              <a:spcBef>
                <a:spcPct val="20000"/>
              </a:spcBef>
              <a:buChar char="•"/>
              <a:defRPr sz="2400">
                <a:solidFill>
                  <a:schemeClr val="bg1"/>
                </a:solidFill>
                <a:latin typeface="Garamond Premr Pro"/>
              </a:defRPr>
            </a:lvl3pPr>
            <a:lvl4pPr marL="1600200" indent="-228600">
              <a:spcBef>
                <a:spcPct val="20000"/>
              </a:spcBef>
              <a:buChar char="–"/>
              <a:defRPr sz="2000">
                <a:solidFill>
                  <a:schemeClr val="bg1"/>
                </a:solidFill>
                <a:latin typeface="Garamond Premr Pro"/>
              </a:defRPr>
            </a:lvl4pPr>
            <a:lvl5pPr marL="2057400" indent="-228600">
              <a:spcBef>
                <a:spcPct val="20000"/>
              </a:spcBef>
              <a:buChar char="»"/>
              <a:defRPr sz="2000">
                <a:solidFill>
                  <a:schemeClr val="bg1"/>
                </a:solidFill>
                <a:latin typeface="Garamond Premr Pro"/>
              </a:defRPr>
            </a:lvl5pPr>
            <a:lvl6pPr marL="2514600" indent="-228600" defTabSz="457200" fontAlgn="base">
              <a:spcBef>
                <a:spcPct val="20000"/>
              </a:spcBef>
              <a:spcAft>
                <a:spcPct val="0"/>
              </a:spcAft>
              <a:buChar char="»"/>
              <a:defRPr sz="2000">
                <a:solidFill>
                  <a:schemeClr val="bg1"/>
                </a:solidFill>
                <a:latin typeface="Garamond Premr Pro"/>
              </a:defRPr>
            </a:lvl6pPr>
            <a:lvl7pPr marL="2971800" indent="-228600" defTabSz="457200" fontAlgn="base">
              <a:spcBef>
                <a:spcPct val="20000"/>
              </a:spcBef>
              <a:spcAft>
                <a:spcPct val="0"/>
              </a:spcAft>
              <a:buChar char="»"/>
              <a:defRPr sz="2000">
                <a:solidFill>
                  <a:schemeClr val="bg1"/>
                </a:solidFill>
                <a:latin typeface="Garamond Premr Pro"/>
              </a:defRPr>
            </a:lvl7pPr>
            <a:lvl8pPr marL="3429000" indent="-228600" defTabSz="457200" fontAlgn="base">
              <a:spcBef>
                <a:spcPct val="20000"/>
              </a:spcBef>
              <a:spcAft>
                <a:spcPct val="0"/>
              </a:spcAft>
              <a:buChar char="»"/>
              <a:defRPr sz="2000">
                <a:solidFill>
                  <a:schemeClr val="bg1"/>
                </a:solidFill>
                <a:latin typeface="Garamond Premr Pro"/>
              </a:defRPr>
            </a:lvl8pPr>
            <a:lvl9pPr marL="3886200" indent="-228600" defTabSz="457200" fontAlgn="base">
              <a:spcBef>
                <a:spcPct val="20000"/>
              </a:spcBef>
              <a:spcAft>
                <a:spcPct val="0"/>
              </a:spcAft>
              <a:buChar char="»"/>
              <a:defRPr sz="2000">
                <a:solidFill>
                  <a:schemeClr val="bg1"/>
                </a:solidFill>
                <a:latin typeface="Garamond Premr Pro"/>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sp>
        <p:nvSpPr>
          <p:cNvPr id="41990" name="AutoShape 7" descr="Image result for water cycle diagram">
            <a:extLst>
              <a:ext uri="{FF2B5EF4-FFF2-40B4-BE49-F238E27FC236}">
                <a16:creationId xmlns:a16="http://schemas.microsoft.com/office/drawing/2014/main" id="{AAE763B5-B9A9-4F58-8BBD-30D40843ECF6}"/>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bg1"/>
                </a:solidFill>
                <a:latin typeface="Garamond Premr Pro"/>
              </a:defRPr>
            </a:lvl1pPr>
            <a:lvl2pPr marL="742950" indent="-285750">
              <a:spcBef>
                <a:spcPct val="20000"/>
              </a:spcBef>
              <a:buChar char="–"/>
              <a:defRPr sz="2800">
                <a:solidFill>
                  <a:schemeClr val="bg1"/>
                </a:solidFill>
                <a:latin typeface="Garamond Premr Pro"/>
              </a:defRPr>
            </a:lvl2pPr>
            <a:lvl3pPr marL="1143000" indent="-228600">
              <a:spcBef>
                <a:spcPct val="20000"/>
              </a:spcBef>
              <a:buChar char="•"/>
              <a:defRPr sz="2400">
                <a:solidFill>
                  <a:schemeClr val="bg1"/>
                </a:solidFill>
                <a:latin typeface="Garamond Premr Pro"/>
              </a:defRPr>
            </a:lvl3pPr>
            <a:lvl4pPr marL="1600200" indent="-228600">
              <a:spcBef>
                <a:spcPct val="20000"/>
              </a:spcBef>
              <a:buChar char="–"/>
              <a:defRPr sz="2000">
                <a:solidFill>
                  <a:schemeClr val="bg1"/>
                </a:solidFill>
                <a:latin typeface="Garamond Premr Pro"/>
              </a:defRPr>
            </a:lvl4pPr>
            <a:lvl5pPr marL="2057400" indent="-228600">
              <a:spcBef>
                <a:spcPct val="20000"/>
              </a:spcBef>
              <a:buChar char="»"/>
              <a:defRPr sz="2000">
                <a:solidFill>
                  <a:schemeClr val="bg1"/>
                </a:solidFill>
                <a:latin typeface="Garamond Premr Pro"/>
              </a:defRPr>
            </a:lvl5pPr>
            <a:lvl6pPr marL="2514600" indent="-228600" defTabSz="457200" fontAlgn="base">
              <a:spcBef>
                <a:spcPct val="20000"/>
              </a:spcBef>
              <a:spcAft>
                <a:spcPct val="0"/>
              </a:spcAft>
              <a:buChar char="»"/>
              <a:defRPr sz="2000">
                <a:solidFill>
                  <a:schemeClr val="bg1"/>
                </a:solidFill>
                <a:latin typeface="Garamond Premr Pro"/>
              </a:defRPr>
            </a:lvl6pPr>
            <a:lvl7pPr marL="2971800" indent="-228600" defTabSz="457200" fontAlgn="base">
              <a:spcBef>
                <a:spcPct val="20000"/>
              </a:spcBef>
              <a:spcAft>
                <a:spcPct val="0"/>
              </a:spcAft>
              <a:buChar char="»"/>
              <a:defRPr sz="2000">
                <a:solidFill>
                  <a:schemeClr val="bg1"/>
                </a:solidFill>
                <a:latin typeface="Garamond Premr Pro"/>
              </a:defRPr>
            </a:lvl7pPr>
            <a:lvl8pPr marL="3429000" indent="-228600" defTabSz="457200" fontAlgn="base">
              <a:spcBef>
                <a:spcPct val="20000"/>
              </a:spcBef>
              <a:spcAft>
                <a:spcPct val="0"/>
              </a:spcAft>
              <a:buChar char="»"/>
              <a:defRPr sz="2000">
                <a:solidFill>
                  <a:schemeClr val="bg1"/>
                </a:solidFill>
                <a:latin typeface="Garamond Premr Pro"/>
              </a:defRPr>
            </a:lvl8pPr>
            <a:lvl9pPr marL="3886200" indent="-228600" defTabSz="457200" fontAlgn="base">
              <a:spcBef>
                <a:spcPct val="20000"/>
              </a:spcBef>
              <a:spcAft>
                <a:spcPct val="0"/>
              </a:spcAft>
              <a:buChar char="»"/>
              <a:defRPr sz="2000">
                <a:solidFill>
                  <a:schemeClr val="bg1"/>
                </a:solidFill>
                <a:latin typeface="Garamond Premr Pro"/>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sp>
        <p:nvSpPr>
          <p:cNvPr id="41991" name="AutoShape 9" descr="Image result for water cycle diagram">
            <a:extLst>
              <a:ext uri="{FF2B5EF4-FFF2-40B4-BE49-F238E27FC236}">
                <a16:creationId xmlns:a16="http://schemas.microsoft.com/office/drawing/2014/main" id="{1FA26092-BA1C-430D-B36D-FE51AEFAE9D6}"/>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bg1"/>
                </a:solidFill>
                <a:latin typeface="Garamond Premr Pro"/>
              </a:defRPr>
            </a:lvl1pPr>
            <a:lvl2pPr marL="742950" indent="-285750">
              <a:spcBef>
                <a:spcPct val="20000"/>
              </a:spcBef>
              <a:buChar char="–"/>
              <a:defRPr sz="2800">
                <a:solidFill>
                  <a:schemeClr val="bg1"/>
                </a:solidFill>
                <a:latin typeface="Garamond Premr Pro"/>
              </a:defRPr>
            </a:lvl2pPr>
            <a:lvl3pPr marL="1143000" indent="-228600">
              <a:spcBef>
                <a:spcPct val="20000"/>
              </a:spcBef>
              <a:buChar char="•"/>
              <a:defRPr sz="2400">
                <a:solidFill>
                  <a:schemeClr val="bg1"/>
                </a:solidFill>
                <a:latin typeface="Garamond Premr Pro"/>
              </a:defRPr>
            </a:lvl3pPr>
            <a:lvl4pPr marL="1600200" indent="-228600">
              <a:spcBef>
                <a:spcPct val="20000"/>
              </a:spcBef>
              <a:buChar char="–"/>
              <a:defRPr sz="2000">
                <a:solidFill>
                  <a:schemeClr val="bg1"/>
                </a:solidFill>
                <a:latin typeface="Garamond Premr Pro"/>
              </a:defRPr>
            </a:lvl4pPr>
            <a:lvl5pPr marL="2057400" indent="-228600">
              <a:spcBef>
                <a:spcPct val="20000"/>
              </a:spcBef>
              <a:buChar char="»"/>
              <a:defRPr sz="2000">
                <a:solidFill>
                  <a:schemeClr val="bg1"/>
                </a:solidFill>
                <a:latin typeface="Garamond Premr Pro"/>
              </a:defRPr>
            </a:lvl5pPr>
            <a:lvl6pPr marL="2514600" indent="-228600" defTabSz="457200" fontAlgn="base">
              <a:spcBef>
                <a:spcPct val="20000"/>
              </a:spcBef>
              <a:spcAft>
                <a:spcPct val="0"/>
              </a:spcAft>
              <a:buChar char="»"/>
              <a:defRPr sz="2000">
                <a:solidFill>
                  <a:schemeClr val="bg1"/>
                </a:solidFill>
                <a:latin typeface="Garamond Premr Pro"/>
              </a:defRPr>
            </a:lvl6pPr>
            <a:lvl7pPr marL="2971800" indent="-228600" defTabSz="457200" fontAlgn="base">
              <a:spcBef>
                <a:spcPct val="20000"/>
              </a:spcBef>
              <a:spcAft>
                <a:spcPct val="0"/>
              </a:spcAft>
              <a:buChar char="»"/>
              <a:defRPr sz="2000">
                <a:solidFill>
                  <a:schemeClr val="bg1"/>
                </a:solidFill>
                <a:latin typeface="Garamond Premr Pro"/>
              </a:defRPr>
            </a:lvl7pPr>
            <a:lvl8pPr marL="3429000" indent="-228600" defTabSz="457200" fontAlgn="base">
              <a:spcBef>
                <a:spcPct val="20000"/>
              </a:spcBef>
              <a:spcAft>
                <a:spcPct val="0"/>
              </a:spcAft>
              <a:buChar char="»"/>
              <a:defRPr sz="2000">
                <a:solidFill>
                  <a:schemeClr val="bg1"/>
                </a:solidFill>
                <a:latin typeface="Garamond Premr Pro"/>
              </a:defRPr>
            </a:lvl8pPr>
            <a:lvl9pPr marL="3886200" indent="-228600" defTabSz="457200" fontAlgn="base">
              <a:spcBef>
                <a:spcPct val="20000"/>
              </a:spcBef>
              <a:spcAft>
                <a:spcPct val="0"/>
              </a:spcAft>
              <a:buChar char="»"/>
              <a:defRPr sz="2000">
                <a:solidFill>
                  <a:schemeClr val="bg1"/>
                </a:solidFill>
                <a:latin typeface="Garamond Premr Pro"/>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sp>
        <p:nvSpPr>
          <p:cNvPr id="41992" name="AutoShape 11" descr="Image result for water cycle diagram">
            <a:extLst>
              <a:ext uri="{FF2B5EF4-FFF2-40B4-BE49-F238E27FC236}">
                <a16:creationId xmlns:a16="http://schemas.microsoft.com/office/drawing/2014/main" id="{80A07F2D-CE7E-4427-AFCA-D7BF417BD1CC}"/>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bg1"/>
                </a:solidFill>
                <a:latin typeface="Garamond Premr Pro"/>
              </a:defRPr>
            </a:lvl1pPr>
            <a:lvl2pPr marL="742950" indent="-285750">
              <a:spcBef>
                <a:spcPct val="20000"/>
              </a:spcBef>
              <a:buChar char="–"/>
              <a:defRPr sz="2800">
                <a:solidFill>
                  <a:schemeClr val="bg1"/>
                </a:solidFill>
                <a:latin typeface="Garamond Premr Pro"/>
              </a:defRPr>
            </a:lvl2pPr>
            <a:lvl3pPr marL="1143000" indent="-228600">
              <a:spcBef>
                <a:spcPct val="20000"/>
              </a:spcBef>
              <a:buChar char="•"/>
              <a:defRPr sz="2400">
                <a:solidFill>
                  <a:schemeClr val="bg1"/>
                </a:solidFill>
                <a:latin typeface="Garamond Premr Pro"/>
              </a:defRPr>
            </a:lvl3pPr>
            <a:lvl4pPr marL="1600200" indent="-228600">
              <a:spcBef>
                <a:spcPct val="20000"/>
              </a:spcBef>
              <a:buChar char="–"/>
              <a:defRPr sz="2000">
                <a:solidFill>
                  <a:schemeClr val="bg1"/>
                </a:solidFill>
                <a:latin typeface="Garamond Premr Pro"/>
              </a:defRPr>
            </a:lvl4pPr>
            <a:lvl5pPr marL="2057400" indent="-228600">
              <a:spcBef>
                <a:spcPct val="20000"/>
              </a:spcBef>
              <a:buChar char="»"/>
              <a:defRPr sz="2000">
                <a:solidFill>
                  <a:schemeClr val="bg1"/>
                </a:solidFill>
                <a:latin typeface="Garamond Premr Pro"/>
              </a:defRPr>
            </a:lvl5pPr>
            <a:lvl6pPr marL="2514600" indent="-228600" defTabSz="457200" fontAlgn="base">
              <a:spcBef>
                <a:spcPct val="20000"/>
              </a:spcBef>
              <a:spcAft>
                <a:spcPct val="0"/>
              </a:spcAft>
              <a:buChar char="»"/>
              <a:defRPr sz="2000">
                <a:solidFill>
                  <a:schemeClr val="bg1"/>
                </a:solidFill>
                <a:latin typeface="Garamond Premr Pro"/>
              </a:defRPr>
            </a:lvl6pPr>
            <a:lvl7pPr marL="2971800" indent="-228600" defTabSz="457200" fontAlgn="base">
              <a:spcBef>
                <a:spcPct val="20000"/>
              </a:spcBef>
              <a:spcAft>
                <a:spcPct val="0"/>
              </a:spcAft>
              <a:buChar char="»"/>
              <a:defRPr sz="2000">
                <a:solidFill>
                  <a:schemeClr val="bg1"/>
                </a:solidFill>
                <a:latin typeface="Garamond Premr Pro"/>
              </a:defRPr>
            </a:lvl7pPr>
            <a:lvl8pPr marL="3429000" indent="-228600" defTabSz="457200" fontAlgn="base">
              <a:spcBef>
                <a:spcPct val="20000"/>
              </a:spcBef>
              <a:spcAft>
                <a:spcPct val="0"/>
              </a:spcAft>
              <a:buChar char="»"/>
              <a:defRPr sz="2000">
                <a:solidFill>
                  <a:schemeClr val="bg1"/>
                </a:solidFill>
                <a:latin typeface="Garamond Premr Pro"/>
              </a:defRPr>
            </a:lvl8pPr>
            <a:lvl9pPr marL="3886200" indent="-228600" defTabSz="457200" fontAlgn="base">
              <a:spcBef>
                <a:spcPct val="20000"/>
              </a:spcBef>
              <a:spcAft>
                <a:spcPct val="0"/>
              </a:spcAft>
              <a:buChar char="»"/>
              <a:defRPr sz="2000">
                <a:solidFill>
                  <a:schemeClr val="bg1"/>
                </a:solidFill>
                <a:latin typeface="Garamond Premr Pro"/>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sp>
        <p:nvSpPr>
          <p:cNvPr id="41993" name="AutoShape 13" descr="Image result for water cycle diagram">
            <a:extLst>
              <a:ext uri="{FF2B5EF4-FFF2-40B4-BE49-F238E27FC236}">
                <a16:creationId xmlns:a16="http://schemas.microsoft.com/office/drawing/2014/main" id="{5CE12A44-7A23-40B2-BD9B-96318BA71DD6}"/>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bg1"/>
                </a:solidFill>
                <a:latin typeface="Garamond Premr Pro"/>
              </a:defRPr>
            </a:lvl1pPr>
            <a:lvl2pPr marL="742950" indent="-285750">
              <a:spcBef>
                <a:spcPct val="20000"/>
              </a:spcBef>
              <a:buChar char="–"/>
              <a:defRPr sz="2800">
                <a:solidFill>
                  <a:schemeClr val="bg1"/>
                </a:solidFill>
                <a:latin typeface="Garamond Premr Pro"/>
              </a:defRPr>
            </a:lvl2pPr>
            <a:lvl3pPr marL="1143000" indent="-228600">
              <a:spcBef>
                <a:spcPct val="20000"/>
              </a:spcBef>
              <a:buChar char="•"/>
              <a:defRPr sz="2400">
                <a:solidFill>
                  <a:schemeClr val="bg1"/>
                </a:solidFill>
                <a:latin typeface="Garamond Premr Pro"/>
              </a:defRPr>
            </a:lvl3pPr>
            <a:lvl4pPr marL="1600200" indent="-228600">
              <a:spcBef>
                <a:spcPct val="20000"/>
              </a:spcBef>
              <a:buChar char="–"/>
              <a:defRPr sz="2000">
                <a:solidFill>
                  <a:schemeClr val="bg1"/>
                </a:solidFill>
                <a:latin typeface="Garamond Premr Pro"/>
              </a:defRPr>
            </a:lvl4pPr>
            <a:lvl5pPr marL="2057400" indent="-228600">
              <a:spcBef>
                <a:spcPct val="20000"/>
              </a:spcBef>
              <a:buChar char="»"/>
              <a:defRPr sz="2000">
                <a:solidFill>
                  <a:schemeClr val="bg1"/>
                </a:solidFill>
                <a:latin typeface="Garamond Premr Pro"/>
              </a:defRPr>
            </a:lvl5pPr>
            <a:lvl6pPr marL="2514600" indent="-228600" defTabSz="457200" fontAlgn="base">
              <a:spcBef>
                <a:spcPct val="20000"/>
              </a:spcBef>
              <a:spcAft>
                <a:spcPct val="0"/>
              </a:spcAft>
              <a:buChar char="»"/>
              <a:defRPr sz="2000">
                <a:solidFill>
                  <a:schemeClr val="bg1"/>
                </a:solidFill>
                <a:latin typeface="Garamond Premr Pro"/>
              </a:defRPr>
            </a:lvl6pPr>
            <a:lvl7pPr marL="2971800" indent="-228600" defTabSz="457200" fontAlgn="base">
              <a:spcBef>
                <a:spcPct val="20000"/>
              </a:spcBef>
              <a:spcAft>
                <a:spcPct val="0"/>
              </a:spcAft>
              <a:buChar char="»"/>
              <a:defRPr sz="2000">
                <a:solidFill>
                  <a:schemeClr val="bg1"/>
                </a:solidFill>
                <a:latin typeface="Garamond Premr Pro"/>
              </a:defRPr>
            </a:lvl7pPr>
            <a:lvl8pPr marL="3429000" indent="-228600" defTabSz="457200" fontAlgn="base">
              <a:spcBef>
                <a:spcPct val="20000"/>
              </a:spcBef>
              <a:spcAft>
                <a:spcPct val="0"/>
              </a:spcAft>
              <a:buChar char="»"/>
              <a:defRPr sz="2000">
                <a:solidFill>
                  <a:schemeClr val="bg1"/>
                </a:solidFill>
                <a:latin typeface="Garamond Premr Pro"/>
              </a:defRPr>
            </a:lvl8pPr>
            <a:lvl9pPr marL="3886200" indent="-228600" defTabSz="457200" fontAlgn="base">
              <a:spcBef>
                <a:spcPct val="20000"/>
              </a:spcBef>
              <a:spcAft>
                <a:spcPct val="0"/>
              </a:spcAft>
              <a:buChar char="»"/>
              <a:defRPr sz="2000">
                <a:solidFill>
                  <a:schemeClr val="bg1"/>
                </a:solidFill>
                <a:latin typeface="Garamond Premr Pro"/>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spTree>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942722D7-01E6-4F5E-8DFE-DF9DF8CB3483}"/>
              </a:ext>
            </a:extLst>
          </p:cNvPr>
          <p:cNvSpPr>
            <a:spLocks noGrp="1" noChangeArrowheads="1"/>
          </p:cNvSpPr>
          <p:nvPr>
            <p:ph type="title"/>
          </p:nvPr>
        </p:nvSpPr>
        <p:spPr>
          <a:xfrm>
            <a:off x="0" y="524560"/>
            <a:ext cx="9144000" cy="646331"/>
          </a:xfrm>
        </p:spPr>
        <p:txBody>
          <a:bodyPr>
            <a:spAutoFit/>
          </a:bodyPr>
          <a:lstStyle/>
          <a:p>
            <a:r>
              <a:rPr lang="en-US" altLang="en-US" sz="3600" dirty="0">
                <a:solidFill>
                  <a:schemeClr val="tx1"/>
                </a:solidFill>
                <a:latin typeface="Trajan Pro"/>
              </a:rPr>
              <a:t>Life Is In The Blood - Leviticus 17:11 (~1400 BC)</a:t>
            </a:r>
            <a:endParaRPr lang="en-US" altLang="en-US" sz="4800" dirty="0">
              <a:solidFill>
                <a:schemeClr val="tx1"/>
              </a:solidFill>
              <a:latin typeface="Trajan Pro"/>
            </a:endParaRPr>
          </a:p>
        </p:txBody>
      </p:sp>
      <p:sp>
        <p:nvSpPr>
          <p:cNvPr id="43011" name="Content Placeholder 2">
            <a:extLst>
              <a:ext uri="{FF2B5EF4-FFF2-40B4-BE49-F238E27FC236}">
                <a16:creationId xmlns:a16="http://schemas.microsoft.com/office/drawing/2014/main" id="{49B37F1D-CE5C-4631-B761-8BE98AE4601B}"/>
              </a:ext>
            </a:extLst>
          </p:cNvPr>
          <p:cNvSpPr>
            <a:spLocks noGrp="1" noChangeArrowheads="1"/>
          </p:cNvSpPr>
          <p:nvPr>
            <p:ph sz="half" idx="1"/>
          </p:nvPr>
        </p:nvSpPr>
        <p:spPr>
          <a:xfrm>
            <a:off x="228600" y="1295400"/>
            <a:ext cx="4267200" cy="4487382"/>
          </a:xfrm>
        </p:spPr>
        <p:txBody>
          <a:bodyPr>
            <a:spAutoFit/>
          </a:bodyPr>
          <a:lstStyle/>
          <a:p>
            <a:r>
              <a:rPr lang="en-US" altLang="en-US" dirty="0">
                <a:solidFill>
                  <a:schemeClr val="tx1"/>
                </a:solidFill>
                <a:latin typeface="Garamond Premr Pro"/>
              </a:rPr>
              <a:t>~350 BC: </a:t>
            </a:r>
            <a:r>
              <a:rPr lang="en-US" altLang="en-US" dirty="0" err="1">
                <a:solidFill>
                  <a:schemeClr val="tx1"/>
                </a:solidFill>
                <a:latin typeface="Garamond Premr Pro"/>
              </a:rPr>
              <a:t>Herophilos</a:t>
            </a:r>
            <a:r>
              <a:rPr lang="en-US" altLang="en-US" dirty="0">
                <a:solidFill>
                  <a:schemeClr val="tx1"/>
                </a:solidFill>
                <a:latin typeface="Garamond Premr Pro"/>
              </a:rPr>
              <a:t>, physician of the Museum of Alexandria, advocated blood letting as a means to get rid of disease. </a:t>
            </a:r>
          </a:p>
          <a:p>
            <a:r>
              <a:rPr lang="en-US" altLang="en-US" dirty="0">
                <a:solidFill>
                  <a:schemeClr val="tx1"/>
                </a:solidFill>
                <a:latin typeface="Garamond Premr Pro"/>
              </a:rPr>
              <a:t>1616 AD: Dr. William Harvey, British physician, discovered blood circulates and is used over and over. </a:t>
            </a:r>
          </a:p>
        </p:txBody>
      </p:sp>
      <p:pic>
        <p:nvPicPr>
          <p:cNvPr id="43012" name="Picture 5" descr="Image result for circulatory system">
            <a:extLst>
              <a:ext uri="{FF2B5EF4-FFF2-40B4-BE49-F238E27FC236}">
                <a16:creationId xmlns:a16="http://schemas.microsoft.com/office/drawing/2014/main" id="{43A83135-AA88-464E-A6DA-8F429E3AE93E}"/>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48200" y="1524000"/>
            <a:ext cx="4038600" cy="3124200"/>
          </a:xfrm>
          <a:noFill/>
          <a:extLst>
            <a:ext uri="{909E8E84-426E-40DD-AFC4-6F175D3DCCD1}">
              <a14:hiddenFill xmlns:a14="http://schemas.microsoft.com/office/drawing/2010/main">
                <a:solidFill>
                  <a:srgbClr val="FFFFFF"/>
                </a:solidFill>
              </a14:hiddenFill>
            </a:ext>
          </a:extLst>
        </p:spPr>
      </p:pic>
      <p:sp>
        <p:nvSpPr>
          <p:cNvPr id="43013" name="Slide Number Placeholder 6">
            <a:extLst>
              <a:ext uri="{FF2B5EF4-FFF2-40B4-BE49-F238E27FC236}">
                <a16:creationId xmlns:a16="http://schemas.microsoft.com/office/drawing/2014/main" id="{8DAC7EF8-8CB3-4117-B187-C15CE614406E}"/>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bg1"/>
                </a:solidFill>
                <a:latin typeface="Garamond Premr Pro"/>
              </a:defRPr>
            </a:lvl1pPr>
            <a:lvl2pPr marL="742950" indent="-285750">
              <a:spcBef>
                <a:spcPct val="20000"/>
              </a:spcBef>
              <a:buChar char="–"/>
              <a:defRPr sz="2800">
                <a:solidFill>
                  <a:schemeClr val="bg1"/>
                </a:solidFill>
                <a:latin typeface="Garamond Premr Pro"/>
              </a:defRPr>
            </a:lvl2pPr>
            <a:lvl3pPr marL="1143000" indent="-228600">
              <a:spcBef>
                <a:spcPct val="20000"/>
              </a:spcBef>
              <a:buChar char="•"/>
              <a:defRPr sz="2400">
                <a:solidFill>
                  <a:schemeClr val="bg1"/>
                </a:solidFill>
                <a:latin typeface="Garamond Premr Pro"/>
              </a:defRPr>
            </a:lvl3pPr>
            <a:lvl4pPr marL="1600200" indent="-228600">
              <a:spcBef>
                <a:spcPct val="20000"/>
              </a:spcBef>
              <a:buChar char="–"/>
              <a:defRPr sz="2000">
                <a:solidFill>
                  <a:schemeClr val="bg1"/>
                </a:solidFill>
                <a:latin typeface="Garamond Premr Pro"/>
              </a:defRPr>
            </a:lvl4pPr>
            <a:lvl5pPr marL="2057400" indent="-228600">
              <a:spcBef>
                <a:spcPct val="20000"/>
              </a:spcBef>
              <a:buChar char="»"/>
              <a:defRPr sz="2000">
                <a:solidFill>
                  <a:schemeClr val="bg1"/>
                </a:solidFill>
                <a:latin typeface="Garamond Premr Pro"/>
              </a:defRPr>
            </a:lvl5pPr>
            <a:lvl6pPr marL="2514600" indent="-228600" defTabSz="457200" fontAlgn="base">
              <a:spcBef>
                <a:spcPct val="20000"/>
              </a:spcBef>
              <a:spcAft>
                <a:spcPct val="0"/>
              </a:spcAft>
              <a:buChar char="»"/>
              <a:defRPr sz="2000">
                <a:solidFill>
                  <a:schemeClr val="bg1"/>
                </a:solidFill>
                <a:latin typeface="Garamond Premr Pro"/>
              </a:defRPr>
            </a:lvl6pPr>
            <a:lvl7pPr marL="2971800" indent="-228600" defTabSz="457200" fontAlgn="base">
              <a:spcBef>
                <a:spcPct val="20000"/>
              </a:spcBef>
              <a:spcAft>
                <a:spcPct val="0"/>
              </a:spcAft>
              <a:buChar char="»"/>
              <a:defRPr sz="2000">
                <a:solidFill>
                  <a:schemeClr val="bg1"/>
                </a:solidFill>
                <a:latin typeface="Garamond Premr Pro"/>
              </a:defRPr>
            </a:lvl7pPr>
            <a:lvl8pPr marL="3429000" indent="-228600" defTabSz="457200" fontAlgn="base">
              <a:spcBef>
                <a:spcPct val="20000"/>
              </a:spcBef>
              <a:spcAft>
                <a:spcPct val="0"/>
              </a:spcAft>
              <a:buChar char="»"/>
              <a:defRPr sz="2000">
                <a:solidFill>
                  <a:schemeClr val="bg1"/>
                </a:solidFill>
                <a:latin typeface="Garamond Premr Pro"/>
              </a:defRPr>
            </a:lvl8pPr>
            <a:lvl9pPr marL="3886200" indent="-228600" defTabSz="457200" fontAlgn="base">
              <a:spcBef>
                <a:spcPct val="20000"/>
              </a:spcBef>
              <a:spcAft>
                <a:spcPct val="0"/>
              </a:spcAft>
              <a:buChar char="»"/>
              <a:defRPr sz="2000">
                <a:solidFill>
                  <a:schemeClr val="bg1"/>
                </a:solidFill>
                <a:latin typeface="Garamond Premr Pro"/>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AB779EB2-6E48-4245-8E65-120DE9F7688E}" type="slidenum">
              <a:rPr kumimoji="0" lang="en-US" altLang="en-US" sz="1400" b="0" i="0" u="none" strike="noStrike" kern="1200" cap="none" spc="0" normalizeH="0" baseline="0" noProof="0" smtClean="0">
                <a:ln>
                  <a:noFill/>
                </a:ln>
                <a:solidFill>
                  <a:srgbClr val="000000"/>
                </a:solidFill>
                <a:effectLst/>
                <a:uLnTx/>
                <a:uFillTx/>
                <a:latin typeface="Verdana" panose="020B060403050404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16</a:t>
            </a:fld>
            <a:endParaRPr kumimoji="0" lang="en-US" altLang="en-US" sz="14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sp>
        <p:nvSpPr>
          <p:cNvPr id="43014" name="TextBox 5">
            <a:extLst>
              <a:ext uri="{FF2B5EF4-FFF2-40B4-BE49-F238E27FC236}">
                <a16:creationId xmlns:a16="http://schemas.microsoft.com/office/drawing/2014/main" id="{CFFC94DD-A614-47DB-989D-1A2DF5C34293}"/>
              </a:ext>
            </a:extLst>
          </p:cNvPr>
          <p:cNvSpPr txBox="1">
            <a:spLocks noChangeArrowheads="1"/>
          </p:cNvSpPr>
          <p:nvPr/>
        </p:nvSpPr>
        <p:spPr bwMode="auto">
          <a:xfrm>
            <a:off x="3846135" y="4724400"/>
            <a:ext cx="5241303"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bg1"/>
                </a:solidFill>
                <a:latin typeface="Garamond Premr Pro"/>
              </a:defRPr>
            </a:lvl1pPr>
            <a:lvl2pPr>
              <a:spcBef>
                <a:spcPct val="20000"/>
              </a:spcBef>
              <a:buChar char="–"/>
              <a:defRPr sz="2800">
                <a:solidFill>
                  <a:schemeClr val="bg1"/>
                </a:solidFill>
                <a:latin typeface="Garamond Premr Pro"/>
              </a:defRPr>
            </a:lvl2pPr>
            <a:lvl3pPr marL="1143000" indent="-228600">
              <a:spcBef>
                <a:spcPct val="20000"/>
              </a:spcBef>
              <a:buChar char="•"/>
              <a:defRPr sz="2400">
                <a:solidFill>
                  <a:schemeClr val="bg1"/>
                </a:solidFill>
                <a:latin typeface="Garamond Premr Pro"/>
              </a:defRPr>
            </a:lvl3pPr>
            <a:lvl4pPr marL="1600200" indent="-228600">
              <a:spcBef>
                <a:spcPct val="20000"/>
              </a:spcBef>
              <a:buChar char="–"/>
              <a:defRPr sz="2000">
                <a:solidFill>
                  <a:schemeClr val="bg1"/>
                </a:solidFill>
                <a:latin typeface="Garamond Premr Pro"/>
              </a:defRPr>
            </a:lvl4pPr>
            <a:lvl5pPr marL="2057400" indent="-228600">
              <a:spcBef>
                <a:spcPct val="20000"/>
              </a:spcBef>
              <a:buChar char="»"/>
              <a:defRPr sz="2000">
                <a:solidFill>
                  <a:schemeClr val="bg1"/>
                </a:solidFill>
                <a:latin typeface="Garamond Premr Pro"/>
              </a:defRPr>
            </a:lvl5pPr>
            <a:lvl6pPr marL="2514600" indent="-228600" defTabSz="457200" fontAlgn="base">
              <a:spcBef>
                <a:spcPct val="20000"/>
              </a:spcBef>
              <a:spcAft>
                <a:spcPct val="0"/>
              </a:spcAft>
              <a:buChar char="»"/>
              <a:defRPr sz="2000">
                <a:solidFill>
                  <a:schemeClr val="bg1"/>
                </a:solidFill>
                <a:latin typeface="Garamond Premr Pro"/>
              </a:defRPr>
            </a:lvl6pPr>
            <a:lvl7pPr marL="2971800" indent="-228600" defTabSz="457200" fontAlgn="base">
              <a:spcBef>
                <a:spcPct val="20000"/>
              </a:spcBef>
              <a:spcAft>
                <a:spcPct val="0"/>
              </a:spcAft>
              <a:buChar char="»"/>
              <a:defRPr sz="2000">
                <a:solidFill>
                  <a:schemeClr val="bg1"/>
                </a:solidFill>
                <a:latin typeface="Garamond Premr Pro"/>
              </a:defRPr>
            </a:lvl7pPr>
            <a:lvl8pPr marL="3429000" indent="-228600" defTabSz="457200" fontAlgn="base">
              <a:spcBef>
                <a:spcPct val="20000"/>
              </a:spcBef>
              <a:spcAft>
                <a:spcPct val="0"/>
              </a:spcAft>
              <a:buChar char="»"/>
              <a:defRPr sz="2000">
                <a:solidFill>
                  <a:schemeClr val="bg1"/>
                </a:solidFill>
                <a:latin typeface="Garamond Premr Pro"/>
              </a:defRPr>
            </a:lvl8pPr>
            <a:lvl9pPr marL="3886200" indent="-228600" defTabSz="457200" fontAlgn="base">
              <a:spcBef>
                <a:spcPct val="20000"/>
              </a:spcBef>
              <a:spcAft>
                <a:spcPct val="0"/>
              </a:spcAft>
              <a:buChar char="»"/>
              <a:defRPr sz="2000">
                <a:solidFill>
                  <a:schemeClr val="bg1"/>
                </a:solidFill>
                <a:latin typeface="Garamond Premr Pro"/>
              </a:defRPr>
            </a:lvl9pPr>
          </a:lstStyle>
          <a:p>
            <a:pPr marL="457200" marR="0" lvl="1" indent="0" algn="l" defTabSz="4572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chemeClr val="tx1"/>
                </a:solidFill>
                <a:effectLst/>
                <a:uLnTx/>
                <a:uFillTx/>
                <a:latin typeface="Verdana" panose="020B0604030504040204" pitchFamily="34" charset="0"/>
                <a:ea typeface="+mn-ea"/>
                <a:cs typeface="+mn-cs"/>
              </a:rPr>
              <a:t>Circulatory system involves estimated 60,000 – 80,000 miles (earth is 25,000 miles around); circulates an average of 1,400 times a day. </a:t>
            </a:r>
          </a:p>
        </p:txBody>
      </p:sp>
    </p:spTree>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6" name="Slide Number Placeholder 5">
            <a:extLst>
              <a:ext uri="{FF2B5EF4-FFF2-40B4-BE49-F238E27FC236}">
                <a16:creationId xmlns:a16="http://schemas.microsoft.com/office/drawing/2014/main" id="{58EF36BE-9C93-4FA7-8C78-9A8504920D15}"/>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bg1"/>
                </a:solidFill>
                <a:latin typeface="Garamond Premr Pro"/>
              </a:defRPr>
            </a:lvl1pPr>
            <a:lvl2pPr marL="742950" indent="-285750">
              <a:spcBef>
                <a:spcPct val="20000"/>
              </a:spcBef>
              <a:buChar char="–"/>
              <a:defRPr sz="2800">
                <a:solidFill>
                  <a:schemeClr val="bg1"/>
                </a:solidFill>
                <a:latin typeface="Garamond Premr Pro"/>
              </a:defRPr>
            </a:lvl2pPr>
            <a:lvl3pPr marL="1143000" indent="-228600">
              <a:spcBef>
                <a:spcPct val="20000"/>
              </a:spcBef>
              <a:buChar char="•"/>
              <a:defRPr sz="2400">
                <a:solidFill>
                  <a:schemeClr val="bg1"/>
                </a:solidFill>
                <a:latin typeface="Garamond Premr Pro"/>
              </a:defRPr>
            </a:lvl3pPr>
            <a:lvl4pPr marL="1600200" indent="-228600">
              <a:spcBef>
                <a:spcPct val="20000"/>
              </a:spcBef>
              <a:buChar char="–"/>
              <a:defRPr sz="2000">
                <a:solidFill>
                  <a:schemeClr val="bg1"/>
                </a:solidFill>
                <a:latin typeface="Garamond Premr Pro"/>
              </a:defRPr>
            </a:lvl4pPr>
            <a:lvl5pPr marL="2057400" indent="-228600">
              <a:spcBef>
                <a:spcPct val="20000"/>
              </a:spcBef>
              <a:buChar char="»"/>
              <a:defRPr sz="2000">
                <a:solidFill>
                  <a:schemeClr val="bg1"/>
                </a:solidFill>
                <a:latin typeface="Garamond Premr Pro"/>
              </a:defRPr>
            </a:lvl5pPr>
            <a:lvl6pPr marL="2514600" indent="-228600" defTabSz="457200" fontAlgn="base">
              <a:spcBef>
                <a:spcPct val="20000"/>
              </a:spcBef>
              <a:spcAft>
                <a:spcPct val="0"/>
              </a:spcAft>
              <a:buChar char="»"/>
              <a:defRPr sz="2000">
                <a:solidFill>
                  <a:schemeClr val="bg1"/>
                </a:solidFill>
                <a:latin typeface="Garamond Premr Pro"/>
              </a:defRPr>
            </a:lvl6pPr>
            <a:lvl7pPr marL="2971800" indent="-228600" defTabSz="457200" fontAlgn="base">
              <a:spcBef>
                <a:spcPct val="20000"/>
              </a:spcBef>
              <a:spcAft>
                <a:spcPct val="0"/>
              </a:spcAft>
              <a:buChar char="»"/>
              <a:defRPr sz="2000">
                <a:solidFill>
                  <a:schemeClr val="bg1"/>
                </a:solidFill>
                <a:latin typeface="Garamond Premr Pro"/>
              </a:defRPr>
            </a:lvl7pPr>
            <a:lvl8pPr marL="3429000" indent="-228600" defTabSz="457200" fontAlgn="base">
              <a:spcBef>
                <a:spcPct val="20000"/>
              </a:spcBef>
              <a:spcAft>
                <a:spcPct val="0"/>
              </a:spcAft>
              <a:buChar char="»"/>
              <a:defRPr sz="2000">
                <a:solidFill>
                  <a:schemeClr val="bg1"/>
                </a:solidFill>
                <a:latin typeface="Garamond Premr Pro"/>
              </a:defRPr>
            </a:lvl8pPr>
            <a:lvl9pPr marL="3886200" indent="-228600" defTabSz="457200" fontAlgn="base">
              <a:spcBef>
                <a:spcPct val="20000"/>
              </a:spcBef>
              <a:spcAft>
                <a:spcPct val="0"/>
              </a:spcAft>
              <a:buChar char="»"/>
              <a:defRPr sz="2000">
                <a:solidFill>
                  <a:schemeClr val="bg1"/>
                </a:solidFill>
                <a:latin typeface="Garamond Premr Pro"/>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DE623C5D-5827-4034-AD96-639F779DE701}" type="slidenum">
              <a:rPr kumimoji="0" lang="en-US" altLang="en-US" sz="1400" b="0" i="0" u="none" strike="noStrike" kern="1200" cap="none" spc="0" normalizeH="0" baseline="0" noProof="0" smtClean="0">
                <a:ln>
                  <a:noFill/>
                </a:ln>
                <a:solidFill>
                  <a:srgbClr val="000000"/>
                </a:solidFill>
                <a:effectLst/>
                <a:uLnTx/>
                <a:uFillTx/>
                <a:latin typeface="Verdana" panose="020B060403050404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17</a:t>
            </a:fld>
            <a:endParaRPr kumimoji="0" lang="en-US" altLang="en-US" sz="14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sp>
        <p:nvSpPr>
          <p:cNvPr id="44034" name="Rectangle 2">
            <a:extLst>
              <a:ext uri="{FF2B5EF4-FFF2-40B4-BE49-F238E27FC236}">
                <a16:creationId xmlns:a16="http://schemas.microsoft.com/office/drawing/2014/main" id="{5E3B5EF8-2954-4080-AC2F-D694671FF23F}"/>
              </a:ext>
            </a:extLst>
          </p:cNvPr>
          <p:cNvSpPr>
            <a:spLocks noGrp="1" noChangeArrowheads="1"/>
          </p:cNvSpPr>
          <p:nvPr>
            <p:ph type="title" idx="4294967295"/>
          </p:nvPr>
        </p:nvSpPr>
        <p:spPr>
          <a:xfrm>
            <a:off x="0" y="179388"/>
            <a:ext cx="8229600" cy="768350"/>
          </a:xfrm>
        </p:spPr>
        <p:txBody>
          <a:bodyPr>
            <a:spAutoFit/>
          </a:bodyPr>
          <a:lstStyle/>
          <a:p>
            <a:r>
              <a:rPr lang="en-US" altLang="en-US" dirty="0">
                <a:solidFill>
                  <a:schemeClr val="tx1"/>
                </a:solidFill>
                <a:latin typeface="Trajan Pro"/>
              </a:rPr>
              <a:t>Cosmology/Astronomy</a:t>
            </a:r>
          </a:p>
        </p:txBody>
      </p:sp>
      <p:sp>
        <p:nvSpPr>
          <p:cNvPr id="24579" name="Rectangle 3">
            <a:extLst>
              <a:ext uri="{FF2B5EF4-FFF2-40B4-BE49-F238E27FC236}">
                <a16:creationId xmlns:a16="http://schemas.microsoft.com/office/drawing/2014/main" id="{8C76774B-BFA6-4E4D-9FEA-09843EE4E9CB}"/>
              </a:ext>
            </a:extLst>
          </p:cNvPr>
          <p:cNvSpPr>
            <a:spLocks noGrp="1" noChangeArrowheads="1"/>
          </p:cNvSpPr>
          <p:nvPr>
            <p:ph idx="4294967295"/>
          </p:nvPr>
        </p:nvSpPr>
        <p:spPr>
          <a:xfrm>
            <a:off x="895022" y="1544926"/>
            <a:ext cx="7739930" cy="4016484"/>
          </a:xfrm>
        </p:spPr>
        <p:txBody>
          <a:bodyPr wrap="square">
            <a:spAutoFit/>
          </a:bodyPr>
          <a:lstStyle/>
          <a:p>
            <a:pPr>
              <a:spcBef>
                <a:spcPts val="0"/>
              </a:spcBef>
            </a:pPr>
            <a:r>
              <a:rPr lang="en-US" altLang="en-US" dirty="0">
                <a:solidFill>
                  <a:schemeClr val="tx1"/>
                </a:solidFill>
                <a:latin typeface="Garamond Premr Pro"/>
              </a:rPr>
              <a:t>Time had a beginning – 2 Timothy 1:9, Titus 1:2,</a:t>
            </a:r>
            <a:br>
              <a:rPr lang="en-US" altLang="en-US" dirty="0">
                <a:solidFill>
                  <a:schemeClr val="tx1"/>
                </a:solidFill>
                <a:latin typeface="Garamond Premr Pro"/>
              </a:rPr>
            </a:br>
            <a:r>
              <a:rPr lang="en-US" altLang="en-US" dirty="0">
                <a:solidFill>
                  <a:schemeClr val="tx1"/>
                </a:solidFill>
                <a:latin typeface="Garamond Premr Pro"/>
              </a:rPr>
              <a:t>1 Corinthians 2:7; Genesis 1:1, 2:4, Isaiah 42:5, etc.</a:t>
            </a:r>
          </a:p>
          <a:p>
            <a:pPr>
              <a:spcBef>
                <a:spcPts val="0"/>
              </a:spcBef>
            </a:pPr>
            <a:r>
              <a:rPr lang="en-US" altLang="en-US" dirty="0">
                <a:solidFill>
                  <a:schemeClr val="tx1"/>
                </a:solidFill>
                <a:latin typeface="Garamond Premr Pro"/>
              </a:rPr>
              <a:t>The universe was created from the invisible. </a:t>
            </a:r>
            <a:br>
              <a:rPr lang="en-US" altLang="en-US" dirty="0">
                <a:solidFill>
                  <a:schemeClr val="tx1"/>
                </a:solidFill>
                <a:latin typeface="Garamond Premr Pro"/>
              </a:rPr>
            </a:br>
            <a:r>
              <a:rPr lang="en-US" altLang="en-US" dirty="0">
                <a:solidFill>
                  <a:schemeClr val="tx1"/>
                </a:solidFill>
                <a:latin typeface="Garamond Premr Pro"/>
              </a:rPr>
              <a:t>Hebrews 11:3</a:t>
            </a:r>
          </a:p>
          <a:p>
            <a:pPr>
              <a:spcBef>
                <a:spcPts val="0"/>
              </a:spcBef>
            </a:pPr>
            <a:r>
              <a:rPr lang="en-US" altLang="en-US" dirty="0">
                <a:solidFill>
                  <a:schemeClr val="tx1"/>
                </a:solidFill>
                <a:latin typeface="Garamond Premr Pro"/>
              </a:rPr>
              <a:t>The dimensions of the universe were created. </a:t>
            </a:r>
            <a:br>
              <a:rPr lang="en-US" altLang="en-US" dirty="0">
                <a:solidFill>
                  <a:schemeClr val="tx1"/>
                </a:solidFill>
                <a:latin typeface="Garamond Premr Pro"/>
              </a:rPr>
            </a:br>
            <a:r>
              <a:rPr lang="en-US" altLang="en-US" dirty="0">
                <a:solidFill>
                  <a:schemeClr val="tx1"/>
                </a:solidFill>
                <a:latin typeface="Garamond Premr Pro"/>
              </a:rPr>
              <a:t>Romans 8:38-39</a:t>
            </a:r>
          </a:p>
          <a:p>
            <a:pPr>
              <a:spcBef>
                <a:spcPts val="0"/>
              </a:spcBef>
            </a:pPr>
            <a:r>
              <a:rPr lang="en-US" altLang="en-US" dirty="0">
                <a:solidFill>
                  <a:schemeClr val="tx1"/>
                </a:solidFill>
                <a:latin typeface="Garamond Premr Pro"/>
              </a:rPr>
              <a:t>The universe is expanding. Job 9:8, Psalms 104:2,</a:t>
            </a:r>
            <a:br>
              <a:rPr lang="en-US" altLang="en-US" dirty="0">
                <a:solidFill>
                  <a:schemeClr val="tx1"/>
                </a:solidFill>
                <a:latin typeface="Garamond Premr Pro"/>
              </a:rPr>
            </a:br>
            <a:r>
              <a:rPr lang="en-US" altLang="en-US" dirty="0">
                <a:solidFill>
                  <a:schemeClr val="tx1"/>
                </a:solidFill>
                <a:latin typeface="Garamond Premr Pro"/>
              </a:rPr>
              <a:t>Isaiah 40:22, Isaiah 42:5, Isaiah 44:24, Isaiah 45:12,</a:t>
            </a:r>
            <a:br>
              <a:rPr lang="en-US" altLang="en-US" dirty="0">
                <a:solidFill>
                  <a:schemeClr val="tx1"/>
                </a:solidFill>
                <a:latin typeface="Garamond Premr Pro"/>
              </a:rPr>
            </a:br>
            <a:r>
              <a:rPr lang="en-US" altLang="en-US" dirty="0">
                <a:solidFill>
                  <a:schemeClr val="tx1"/>
                </a:solidFill>
                <a:latin typeface="Garamond Premr Pro"/>
              </a:rPr>
              <a:t>Isaiah 48:13, Isaiah 51:13, Jeremiah 10:12,</a:t>
            </a:r>
            <a:br>
              <a:rPr lang="en-US" altLang="en-US" dirty="0">
                <a:solidFill>
                  <a:schemeClr val="tx1"/>
                </a:solidFill>
                <a:latin typeface="Garamond Premr Pro"/>
              </a:rPr>
            </a:br>
            <a:r>
              <a:rPr lang="en-US" altLang="en-US" dirty="0">
                <a:solidFill>
                  <a:schemeClr val="tx1"/>
                </a:solidFill>
                <a:latin typeface="Garamond Premr Pro"/>
              </a:rPr>
              <a:t>Jeremiah 51:15, Zechariah 12:1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 calcmode="lin" valueType="num">
                                      <p:cBhvr additive="base">
                                        <p:cTn id="7" dur="500" fill="hold"/>
                                        <p:tgtEl>
                                          <p:spTgt spid="2457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457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4579">
                                            <p:txEl>
                                              <p:pRg st="1" end="1"/>
                                            </p:txEl>
                                          </p:spTgt>
                                        </p:tgtEl>
                                        <p:attrNameLst>
                                          <p:attrName>style.visibility</p:attrName>
                                        </p:attrNameLst>
                                      </p:cBhvr>
                                      <p:to>
                                        <p:strVal val="visible"/>
                                      </p:to>
                                    </p:set>
                                    <p:anim calcmode="lin" valueType="num">
                                      <p:cBhvr additive="base">
                                        <p:cTn id="13" dur="500" fill="hold"/>
                                        <p:tgtEl>
                                          <p:spTgt spid="2457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457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4579">
                                            <p:txEl>
                                              <p:pRg st="2" end="2"/>
                                            </p:txEl>
                                          </p:spTgt>
                                        </p:tgtEl>
                                        <p:attrNameLst>
                                          <p:attrName>style.visibility</p:attrName>
                                        </p:attrNameLst>
                                      </p:cBhvr>
                                      <p:to>
                                        <p:strVal val="visible"/>
                                      </p:to>
                                    </p:set>
                                    <p:anim calcmode="lin" valueType="num">
                                      <p:cBhvr additive="base">
                                        <p:cTn id="19" dur="500" fill="hold"/>
                                        <p:tgtEl>
                                          <p:spTgt spid="2457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457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4579">
                                            <p:txEl>
                                              <p:pRg st="3" end="3"/>
                                            </p:txEl>
                                          </p:spTgt>
                                        </p:tgtEl>
                                        <p:attrNameLst>
                                          <p:attrName>style.visibility</p:attrName>
                                        </p:attrNameLst>
                                      </p:cBhvr>
                                      <p:to>
                                        <p:strVal val="visible"/>
                                      </p:to>
                                    </p:set>
                                    <p:anim calcmode="lin" valueType="num">
                                      <p:cBhvr additive="base">
                                        <p:cTn id="25" dur="500" fill="hold"/>
                                        <p:tgtEl>
                                          <p:spTgt spid="2457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4579">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9" name="Slide Number Placeholder 7">
            <a:extLst>
              <a:ext uri="{FF2B5EF4-FFF2-40B4-BE49-F238E27FC236}">
                <a16:creationId xmlns:a16="http://schemas.microsoft.com/office/drawing/2014/main" id="{2A3B5073-00DE-4D10-883E-D2AA6DEBAE34}"/>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bg1"/>
                </a:solidFill>
                <a:latin typeface="Garamond Premr Pro"/>
              </a:defRPr>
            </a:lvl1pPr>
            <a:lvl2pPr marL="742950" indent="-285750">
              <a:spcBef>
                <a:spcPct val="20000"/>
              </a:spcBef>
              <a:buChar char="–"/>
              <a:defRPr sz="2800">
                <a:solidFill>
                  <a:schemeClr val="bg1"/>
                </a:solidFill>
                <a:latin typeface="Garamond Premr Pro"/>
              </a:defRPr>
            </a:lvl2pPr>
            <a:lvl3pPr marL="1143000" indent="-228600">
              <a:spcBef>
                <a:spcPct val="20000"/>
              </a:spcBef>
              <a:buChar char="•"/>
              <a:defRPr sz="2400">
                <a:solidFill>
                  <a:schemeClr val="bg1"/>
                </a:solidFill>
                <a:latin typeface="Garamond Premr Pro"/>
              </a:defRPr>
            </a:lvl3pPr>
            <a:lvl4pPr marL="1600200" indent="-228600">
              <a:spcBef>
                <a:spcPct val="20000"/>
              </a:spcBef>
              <a:buChar char="–"/>
              <a:defRPr sz="2000">
                <a:solidFill>
                  <a:schemeClr val="bg1"/>
                </a:solidFill>
                <a:latin typeface="Garamond Premr Pro"/>
              </a:defRPr>
            </a:lvl4pPr>
            <a:lvl5pPr marL="2057400" indent="-228600">
              <a:spcBef>
                <a:spcPct val="20000"/>
              </a:spcBef>
              <a:buChar char="»"/>
              <a:defRPr sz="2000">
                <a:solidFill>
                  <a:schemeClr val="bg1"/>
                </a:solidFill>
                <a:latin typeface="Garamond Premr Pro"/>
              </a:defRPr>
            </a:lvl5pPr>
            <a:lvl6pPr marL="2514600" indent="-228600" defTabSz="457200" fontAlgn="base">
              <a:spcBef>
                <a:spcPct val="20000"/>
              </a:spcBef>
              <a:spcAft>
                <a:spcPct val="0"/>
              </a:spcAft>
              <a:buChar char="»"/>
              <a:defRPr sz="2000">
                <a:solidFill>
                  <a:schemeClr val="bg1"/>
                </a:solidFill>
                <a:latin typeface="Garamond Premr Pro"/>
              </a:defRPr>
            </a:lvl6pPr>
            <a:lvl7pPr marL="2971800" indent="-228600" defTabSz="457200" fontAlgn="base">
              <a:spcBef>
                <a:spcPct val="20000"/>
              </a:spcBef>
              <a:spcAft>
                <a:spcPct val="0"/>
              </a:spcAft>
              <a:buChar char="»"/>
              <a:defRPr sz="2000">
                <a:solidFill>
                  <a:schemeClr val="bg1"/>
                </a:solidFill>
                <a:latin typeface="Garamond Premr Pro"/>
              </a:defRPr>
            </a:lvl7pPr>
            <a:lvl8pPr marL="3429000" indent="-228600" defTabSz="457200" fontAlgn="base">
              <a:spcBef>
                <a:spcPct val="20000"/>
              </a:spcBef>
              <a:spcAft>
                <a:spcPct val="0"/>
              </a:spcAft>
              <a:buChar char="»"/>
              <a:defRPr sz="2000">
                <a:solidFill>
                  <a:schemeClr val="bg1"/>
                </a:solidFill>
                <a:latin typeface="Garamond Premr Pro"/>
              </a:defRPr>
            </a:lvl8pPr>
            <a:lvl9pPr marL="3886200" indent="-228600" defTabSz="457200" fontAlgn="base">
              <a:spcBef>
                <a:spcPct val="20000"/>
              </a:spcBef>
              <a:spcAft>
                <a:spcPct val="0"/>
              </a:spcAft>
              <a:buChar char="»"/>
              <a:defRPr sz="2000">
                <a:solidFill>
                  <a:schemeClr val="bg1"/>
                </a:solidFill>
                <a:latin typeface="Garamond Premr Pro"/>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7299F9C4-EFC9-4CBC-902D-D3D00D7952EE}" type="slidenum">
              <a:rPr kumimoji="0" lang="en-US" altLang="en-US" sz="1400" b="0" i="0" u="none" strike="noStrike" kern="1200" cap="none" spc="0" normalizeH="0" baseline="0" noProof="0" smtClean="0">
                <a:ln>
                  <a:noFill/>
                </a:ln>
                <a:solidFill>
                  <a:srgbClr val="000000"/>
                </a:solidFill>
                <a:effectLst/>
                <a:uLnTx/>
                <a:uFillTx/>
                <a:latin typeface="Verdana" panose="020B060403050404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18</a:t>
            </a:fld>
            <a:endParaRPr kumimoji="0" lang="en-US" altLang="en-US" sz="14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sp>
        <p:nvSpPr>
          <p:cNvPr id="25603" name="Rectangle 3">
            <a:extLst>
              <a:ext uri="{FF2B5EF4-FFF2-40B4-BE49-F238E27FC236}">
                <a16:creationId xmlns:a16="http://schemas.microsoft.com/office/drawing/2014/main" id="{8440A394-142E-4752-AD6A-EB4878A4F316}"/>
              </a:ext>
            </a:extLst>
          </p:cNvPr>
          <p:cNvSpPr>
            <a:spLocks noGrp="1" noChangeArrowheads="1"/>
          </p:cNvSpPr>
          <p:nvPr>
            <p:ph idx="4294967295"/>
          </p:nvPr>
        </p:nvSpPr>
        <p:spPr>
          <a:xfrm>
            <a:off x="895547" y="1567685"/>
            <a:ext cx="7484882" cy="2554545"/>
          </a:xfrm>
        </p:spPr>
        <p:txBody>
          <a:bodyPr wrap="square">
            <a:spAutoFit/>
          </a:bodyPr>
          <a:lstStyle/>
          <a:p>
            <a:pPr>
              <a:defRPr/>
            </a:pPr>
            <a:r>
              <a:rPr lang="en-US" sz="3200" dirty="0"/>
              <a:t>The universe is winding down and will “wear out” (second law of thermodynamics ensures that the universe will run down).</a:t>
            </a:r>
            <a:br>
              <a:rPr lang="en-US" sz="3200" dirty="0"/>
            </a:br>
            <a:r>
              <a:rPr lang="en-US" sz="3200" dirty="0"/>
              <a:t>Psalms 102:25-27</a:t>
            </a:r>
          </a:p>
        </p:txBody>
      </p:sp>
      <p:sp>
        <p:nvSpPr>
          <p:cNvPr id="45060" name="AutoShape 5" descr="Image result for second law of thermodynamics">
            <a:extLst>
              <a:ext uri="{FF2B5EF4-FFF2-40B4-BE49-F238E27FC236}">
                <a16:creationId xmlns:a16="http://schemas.microsoft.com/office/drawing/2014/main" id="{A2C659A6-7FC7-46A6-B42F-E64709B35404}"/>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bg1"/>
                </a:solidFill>
                <a:latin typeface="Garamond Premr Pro"/>
              </a:defRPr>
            </a:lvl1pPr>
            <a:lvl2pPr marL="742950" indent="-285750">
              <a:spcBef>
                <a:spcPct val="20000"/>
              </a:spcBef>
              <a:buChar char="–"/>
              <a:defRPr sz="2800">
                <a:solidFill>
                  <a:schemeClr val="bg1"/>
                </a:solidFill>
                <a:latin typeface="Garamond Premr Pro"/>
              </a:defRPr>
            </a:lvl2pPr>
            <a:lvl3pPr marL="1143000" indent="-228600">
              <a:spcBef>
                <a:spcPct val="20000"/>
              </a:spcBef>
              <a:buChar char="•"/>
              <a:defRPr sz="2400">
                <a:solidFill>
                  <a:schemeClr val="bg1"/>
                </a:solidFill>
                <a:latin typeface="Garamond Premr Pro"/>
              </a:defRPr>
            </a:lvl3pPr>
            <a:lvl4pPr marL="1600200" indent="-228600">
              <a:spcBef>
                <a:spcPct val="20000"/>
              </a:spcBef>
              <a:buChar char="–"/>
              <a:defRPr sz="2000">
                <a:solidFill>
                  <a:schemeClr val="bg1"/>
                </a:solidFill>
                <a:latin typeface="Garamond Premr Pro"/>
              </a:defRPr>
            </a:lvl4pPr>
            <a:lvl5pPr marL="2057400" indent="-228600">
              <a:spcBef>
                <a:spcPct val="20000"/>
              </a:spcBef>
              <a:buChar char="»"/>
              <a:defRPr sz="2000">
                <a:solidFill>
                  <a:schemeClr val="bg1"/>
                </a:solidFill>
                <a:latin typeface="Garamond Premr Pro"/>
              </a:defRPr>
            </a:lvl5pPr>
            <a:lvl6pPr marL="2514600" indent="-228600" defTabSz="457200" fontAlgn="base">
              <a:spcBef>
                <a:spcPct val="20000"/>
              </a:spcBef>
              <a:spcAft>
                <a:spcPct val="0"/>
              </a:spcAft>
              <a:buChar char="»"/>
              <a:defRPr sz="2000">
                <a:solidFill>
                  <a:schemeClr val="bg1"/>
                </a:solidFill>
                <a:latin typeface="Garamond Premr Pro"/>
              </a:defRPr>
            </a:lvl6pPr>
            <a:lvl7pPr marL="2971800" indent="-228600" defTabSz="457200" fontAlgn="base">
              <a:spcBef>
                <a:spcPct val="20000"/>
              </a:spcBef>
              <a:spcAft>
                <a:spcPct val="0"/>
              </a:spcAft>
              <a:buChar char="»"/>
              <a:defRPr sz="2000">
                <a:solidFill>
                  <a:schemeClr val="bg1"/>
                </a:solidFill>
                <a:latin typeface="Garamond Premr Pro"/>
              </a:defRPr>
            </a:lvl7pPr>
            <a:lvl8pPr marL="3429000" indent="-228600" defTabSz="457200" fontAlgn="base">
              <a:spcBef>
                <a:spcPct val="20000"/>
              </a:spcBef>
              <a:spcAft>
                <a:spcPct val="0"/>
              </a:spcAft>
              <a:buChar char="»"/>
              <a:defRPr sz="2000">
                <a:solidFill>
                  <a:schemeClr val="bg1"/>
                </a:solidFill>
                <a:latin typeface="Garamond Premr Pro"/>
              </a:defRPr>
            </a:lvl8pPr>
            <a:lvl9pPr marL="3886200" indent="-228600" defTabSz="457200" fontAlgn="base">
              <a:spcBef>
                <a:spcPct val="20000"/>
              </a:spcBef>
              <a:spcAft>
                <a:spcPct val="0"/>
              </a:spcAft>
              <a:buChar char="»"/>
              <a:defRPr sz="2000">
                <a:solidFill>
                  <a:schemeClr val="bg1"/>
                </a:solidFill>
                <a:latin typeface="Garamond Premr Pro"/>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sp>
        <p:nvSpPr>
          <p:cNvPr id="45061" name="AutoShape 7" descr="Image result for second law of thermodynamics">
            <a:extLst>
              <a:ext uri="{FF2B5EF4-FFF2-40B4-BE49-F238E27FC236}">
                <a16:creationId xmlns:a16="http://schemas.microsoft.com/office/drawing/2014/main" id="{C3C1EA26-4F09-41FD-811F-659DA58F7212}"/>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bg1"/>
                </a:solidFill>
                <a:latin typeface="Garamond Premr Pro"/>
              </a:defRPr>
            </a:lvl1pPr>
            <a:lvl2pPr marL="742950" indent="-285750">
              <a:spcBef>
                <a:spcPct val="20000"/>
              </a:spcBef>
              <a:buChar char="–"/>
              <a:defRPr sz="2800">
                <a:solidFill>
                  <a:schemeClr val="bg1"/>
                </a:solidFill>
                <a:latin typeface="Garamond Premr Pro"/>
              </a:defRPr>
            </a:lvl2pPr>
            <a:lvl3pPr marL="1143000" indent="-228600">
              <a:spcBef>
                <a:spcPct val="20000"/>
              </a:spcBef>
              <a:buChar char="•"/>
              <a:defRPr sz="2400">
                <a:solidFill>
                  <a:schemeClr val="bg1"/>
                </a:solidFill>
                <a:latin typeface="Garamond Premr Pro"/>
              </a:defRPr>
            </a:lvl3pPr>
            <a:lvl4pPr marL="1600200" indent="-228600">
              <a:spcBef>
                <a:spcPct val="20000"/>
              </a:spcBef>
              <a:buChar char="–"/>
              <a:defRPr sz="2000">
                <a:solidFill>
                  <a:schemeClr val="bg1"/>
                </a:solidFill>
                <a:latin typeface="Garamond Premr Pro"/>
              </a:defRPr>
            </a:lvl4pPr>
            <a:lvl5pPr marL="2057400" indent="-228600">
              <a:spcBef>
                <a:spcPct val="20000"/>
              </a:spcBef>
              <a:buChar char="»"/>
              <a:defRPr sz="2000">
                <a:solidFill>
                  <a:schemeClr val="bg1"/>
                </a:solidFill>
                <a:latin typeface="Garamond Premr Pro"/>
              </a:defRPr>
            </a:lvl5pPr>
            <a:lvl6pPr marL="2514600" indent="-228600" defTabSz="457200" fontAlgn="base">
              <a:spcBef>
                <a:spcPct val="20000"/>
              </a:spcBef>
              <a:spcAft>
                <a:spcPct val="0"/>
              </a:spcAft>
              <a:buChar char="»"/>
              <a:defRPr sz="2000">
                <a:solidFill>
                  <a:schemeClr val="bg1"/>
                </a:solidFill>
                <a:latin typeface="Garamond Premr Pro"/>
              </a:defRPr>
            </a:lvl6pPr>
            <a:lvl7pPr marL="2971800" indent="-228600" defTabSz="457200" fontAlgn="base">
              <a:spcBef>
                <a:spcPct val="20000"/>
              </a:spcBef>
              <a:spcAft>
                <a:spcPct val="0"/>
              </a:spcAft>
              <a:buChar char="»"/>
              <a:defRPr sz="2000">
                <a:solidFill>
                  <a:schemeClr val="bg1"/>
                </a:solidFill>
                <a:latin typeface="Garamond Premr Pro"/>
              </a:defRPr>
            </a:lvl7pPr>
            <a:lvl8pPr marL="3429000" indent="-228600" defTabSz="457200" fontAlgn="base">
              <a:spcBef>
                <a:spcPct val="20000"/>
              </a:spcBef>
              <a:spcAft>
                <a:spcPct val="0"/>
              </a:spcAft>
              <a:buChar char="»"/>
              <a:defRPr sz="2000">
                <a:solidFill>
                  <a:schemeClr val="bg1"/>
                </a:solidFill>
                <a:latin typeface="Garamond Premr Pro"/>
              </a:defRPr>
            </a:lvl8pPr>
            <a:lvl9pPr marL="3886200" indent="-228600" defTabSz="457200" fontAlgn="base">
              <a:spcBef>
                <a:spcPct val="20000"/>
              </a:spcBef>
              <a:spcAft>
                <a:spcPct val="0"/>
              </a:spcAft>
              <a:buChar char="»"/>
              <a:defRPr sz="2000">
                <a:solidFill>
                  <a:schemeClr val="bg1"/>
                </a:solidFill>
                <a:latin typeface="Garamond Premr Pro"/>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3" name="Slide Number Placeholder 4">
            <a:extLst>
              <a:ext uri="{FF2B5EF4-FFF2-40B4-BE49-F238E27FC236}">
                <a16:creationId xmlns:a16="http://schemas.microsoft.com/office/drawing/2014/main" id="{E715C8B3-8D32-4468-A20C-2184D8CC5453}"/>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bg1"/>
                </a:solidFill>
                <a:latin typeface="Garamond Premr Pro"/>
              </a:defRPr>
            </a:lvl1pPr>
            <a:lvl2pPr marL="742950" indent="-285750">
              <a:spcBef>
                <a:spcPct val="20000"/>
              </a:spcBef>
              <a:buChar char="–"/>
              <a:defRPr sz="2800">
                <a:solidFill>
                  <a:schemeClr val="bg1"/>
                </a:solidFill>
                <a:latin typeface="Garamond Premr Pro"/>
              </a:defRPr>
            </a:lvl2pPr>
            <a:lvl3pPr marL="1143000" indent="-228600">
              <a:spcBef>
                <a:spcPct val="20000"/>
              </a:spcBef>
              <a:buChar char="•"/>
              <a:defRPr sz="2400">
                <a:solidFill>
                  <a:schemeClr val="bg1"/>
                </a:solidFill>
                <a:latin typeface="Garamond Premr Pro"/>
              </a:defRPr>
            </a:lvl3pPr>
            <a:lvl4pPr marL="1600200" indent="-228600">
              <a:spcBef>
                <a:spcPct val="20000"/>
              </a:spcBef>
              <a:buChar char="–"/>
              <a:defRPr sz="2000">
                <a:solidFill>
                  <a:schemeClr val="bg1"/>
                </a:solidFill>
                <a:latin typeface="Garamond Premr Pro"/>
              </a:defRPr>
            </a:lvl4pPr>
            <a:lvl5pPr marL="2057400" indent="-228600">
              <a:spcBef>
                <a:spcPct val="20000"/>
              </a:spcBef>
              <a:buChar char="»"/>
              <a:defRPr sz="2000">
                <a:solidFill>
                  <a:schemeClr val="bg1"/>
                </a:solidFill>
                <a:latin typeface="Garamond Premr Pro"/>
              </a:defRPr>
            </a:lvl5pPr>
            <a:lvl6pPr marL="2514600" indent="-228600" defTabSz="457200" fontAlgn="base">
              <a:spcBef>
                <a:spcPct val="20000"/>
              </a:spcBef>
              <a:spcAft>
                <a:spcPct val="0"/>
              </a:spcAft>
              <a:buChar char="»"/>
              <a:defRPr sz="2000">
                <a:solidFill>
                  <a:schemeClr val="bg1"/>
                </a:solidFill>
                <a:latin typeface="Garamond Premr Pro"/>
              </a:defRPr>
            </a:lvl6pPr>
            <a:lvl7pPr marL="2971800" indent="-228600" defTabSz="457200" fontAlgn="base">
              <a:spcBef>
                <a:spcPct val="20000"/>
              </a:spcBef>
              <a:spcAft>
                <a:spcPct val="0"/>
              </a:spcAft>
              <a:buChar char="»"/>
              <a:defRPr sz="2000">
                <a:solidFill>
                  <a:schemeClr val="bg1"/>
                </a:solidFill>
                <a:latin typeface="Garamond Premr Pro"/>
              </a:defRPr>
            </a:lvl7pPr>
            <a:lvl8pPr marL="3429000" indent="-228600" defTabSz="457200" fontAlgn="base">
              <a:spcBef>
                <a:spcPct val="20000"/>
              </a:spcBef>
              <a:spcAft>
                <a:spcPct val="0"/>
              </a:spcAft>
              <a:buChar char="»"/>
              <a:defRPr sz="2000">
                <a:solidFill>
                  <a:schemeClr val="bg1"/>
                </a:solidFill>
                <a:latin typeface="Garamond Premr Pro"/>
              </a:defRPr>
            </a:lvl8pPr>
            <a:lvl9pPr marL="3886200" indent="-228600" defTabSz="457200" fontAlgn="base">
              <a:spcBef>
                <a:spcPct val="20000"/>
              </a:spcBef>
              <a:spcAft>
                <a:spcPct val="0"/>
              </a:spcAft>
              <a:buChar char="»"/>
              <a:defRPr sz="2000">
                <a:solidFill>
                  <a:schemeClr val="bg1"/>
                </a:solidFill>
                <a:latin typeface="Garamond Premr Pro"/>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B94302D3-E089-4AA4-83C4-5E34DCA350F4}" type="slidenum">
              <a:rPr kumimoji="0" lang="en-US" altLang="en-US" sz="1400" b="0" i="0" u="none" strike="noStrike" kern="1200" cap="none" spc="0" normalizeH="0" baseline="0" noProof="0" smtClean="0">
                <a:ln>
                  <a:noFill/>
                </a:ln>
                <a:solidFill>
                  <a:srgbClr val="000000"/>
                </a:solidFill>
                <a:effectLst/>
                <a:uLnTx/>
                <a:uFillTx/>
                <a:latin typeface="Verdana" panose="020B060403050404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19</a:t>
            </a:fld>
            <a:endParaRPr kumimoji="0" lang="en-US" altLang="en-US" sz="14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sp>
        <p:nvSpPr>
          <p:cNvPr id="46082" name="Rectangle 3">
            <a:extLst>
              <a:ext uri="{FF2B5EF4-FFF2-40B4-BE49-F238E27FC236}">
                <a16:creationId xmlns:a16="http://schemas.microsoft.com/office/drawing/2014/main" id="{4938CFB1-FC8C-47C7-9A55-39C539DC7A1F}"/>
              </a:ext>
            </a:extLst>
          </p:cNvPr>
          <p:cNvSpPr>
            <a:spLocks noGrp="1" noChangeArrowheads="1"/>
          </p:cNvSpPr>
          <p:nvPr>
            <p:ph idx="4294967295"/>
          </p:nvPr>
        </p:nvSpPr>
        <p:spPr>
          <a:xfrm>
            <a:off x="1366886" y="951465"/>
            <a:ext cx="7192652" cy="5210657"/>
          </a:xfrm>
        </p:spPr>
        <p:txBody>
          <a:bodyPr wrap="square">
            <a:spAutoFit/>
          </a:bodyPr>
          <a:lstStyle/>
          <a:p>
            <a:r>
              <a:rPr lang="en-US" altLang="en-US" dirty="0">
                <a:latin typeface="Garamond Premr Pro"/>
              </a:rPr>
              <a:t>Number of stars exceeds a billion.</a:t>
            </a:r>
            <a:br>
              <a:rPr lang="en-US" altLang="en-US" dirty="0">
                <a:latin typeface="Garamond Premr Pro"/>
              </a:rPr>
            </a:br>
            <a:r>
              <a:rPr lang="en-US" altLang="en-US" dirty="0">
                <a:latin typeface="Garamond Premr Pro"/>
              </a:rPr>
              <a:t>Genesis 22:17, Jeremiah 33:22</a:t>
            </a:r>
          </a:p>
          <a:p>
            <a:r>
              <a:rPr lang="en-US" altLang="en-US" dirty="0">
                <a:latin typeface="Garamond Premr Pro"/>
              </a:rPr>
              <a:t>Every star is different. 1 Corinthians 15:41</a:t>
            </a:r>
          </a:p>
          <a:p>
            <a:r>
              <a:rPr lang="en-US" altLang="en-US" dirty="0">
                <a:latin typeface="Garamond Premr Pro"/>
              </a:rPr>
              <a:t>Stars sing. Job 38:7</a:t>
            </a:r>
          </a:p>
          <a:p>
            <a:r>
              <a:rPr lang="en-US" altLang="en-US" dirty="0">
                <a:latin typeface="Garamond Premr Pro"/>
              </a:rPr>
              <a:t>Pleiades and Orion are gravitationally bound star groups. Job 38:31</a:t>
            </a:r>
          </a:p>
          <a:p>
            <a:r>
              <a:rPr lang="en-US" altLang="en-US" dirty="0">
                <a:latin typeface="Garamond Premr Pro"/>
              </a:rPr>
              <a:t>Light is in motion. Job 38:19-20</a:t>
            </a:r>
          </a:p>
          <a:p>
            <a:r>
              <a:rPr lang="en-US" altLang="en-US" dirty="0">
                <a:latin typeface="Garamond Premr Pro"/>
              </a:rPr>
              <a:t>The earth is controlled by the heavens.</a:t>
            </a:r>
            <a:br>
              <a:rPr lang="en-US" altLang="en-US" dirty="0">
                <a:latin typeface="Garamond Premr Pro"/>
              </a:rPr>
            </a:br>
            <a:r>
              <a:rPr lang="en-US" altLang="en-US" dirty="0">
                <a:latin typeface="Garamond Premr Pro"/>
              </a:rPr>
              <a:t>Job 38:33</a:t>
            </a:r>
          </a:p>
          <a:p>
            <a:r>
              <a:rPr lang="en-US" altLang="en-US" dirty="0">
                <a:latin typeface="Garamond Premr Pro"/>
              </a:rPr>
              <a:t>Earth is a sphere. Isaiah 40:22 Job 26:10</a:t>
            </a:r>
          </a:p>
          <a:p>
            <a:r>
              <a:rPr lang="en-US" altLang="en-US" dirty="0">
                <a:latin typeface="Garamond Premr Pro"/>
              </a:rPr>
              <a:t>Earth is suspended in space. Job 26:7</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EAE1E-E949-4663-BA79-5C5F4BDF8C3F}"/>
              </a:ext>
            </a:extLst>
          </p:cNvPr>
          <p:cNvSpPr>
            <a:spLocks noGrp="1"/>
          </p:cNvSpPr>
          <p:nvPr>
            <p:ph type="title"/>
          </p:nvPr>
        </p:nvSpPr>
        <p:spPr>
          <a:xfrm>
            <a:off x="982133" y="603663"/>
            <a:ext cx="7704667" cy="707886"/>
          </a:xfrm>
        </p:spPr>
        <p:txBody>
          <a:bodyPr>
            <a:spAutoFit/>
          </a:bodyPr>
          <a:lstStyle/>
          <a:p>
            <a:r>
              <a:rPr lang="en-US" dirty="0"/>
              <a:t>What Is Inspiration?</a:t>
            </a:r>
          </a:p>
        </p:txBody>
      </p:sp>
      <p:sp>
        <p:nvSpPr>
          <p:cNvPr id="3" name="Content Placeholder 2">
            <a:extLst>
              <a:ext uri="{FF2B5EF4-FFF2-40B4-BE49-F238E27FC236}">
                <a16:creationId xmlns:a16="http://schemas.microsoft.com/office/drawing/2014/main" id="{BD5B7DAF-0CCA-4E15-831C-11C329A6F909}"/>
              </a:ext>
            </a:extLst>
          </p:cNvPr>
          <p:cNvSpPr>
            <a:spLocks noGrp="1"/>
          </p:cNvSpPr>
          <p:nvPr>
            <p:ph idx="1"/>
          </p:nvPr>
        </p:nvSpPr>
        <p:spPr>
          <a:xfrm>
            <a:off x="982133" y="2187493"/>
            <a:ext cx="7704667" cy="2123658"/>
          </a:xfrm>
        </p:spPr>
        <p:txBody>
          <a:bodyPr>
            <a:spAutoFit/>
          </a:bodyPr>
          <a:lstStyle/>
          <a:p>
            <a:r>
              <a:rPr lang="en-US" sz="2800" b="1" dirty="0"/>
              <a:t>Inspiration</a:t>
            </a:r>
            <a:r>
              <a:rPr lang="en-US" sz="2800" dirty="0"/>
              <a:t> is: “A supernatural influence exerted on the sacred writers by the Spirit of God, by virtue of which their writings are given Divine trustworthiness” </a:t>
            </a:r>
            <a:r>
              <a:rPr lang="en-US" sz="2000" dirty="0"/>
              <a:t>(B. B. Warfield, </a:t>
            </a:r>
            <a:r>
              <a:rPr lang="en-US" sz="2000" i="1" dirty="0"/>
              <a:t>“Inspiration,”</a:t>
            </a:r>
            <a:r>
              <a:rPr lang="en-US" sz="2000" dirty="0"/>
              <a:t> International Standard Bible Encyclopedia (ISBE), page 1473). </a:t>
            </a:r>
            <a:endParaRPr lang="en-US" sz="3600" dirty="0"/>
          </a:p>
        </p:txBody>
      </p:sp>
    </p:spTree>
    <p:extLst>
      <p:ext uri="{BB962C8B-B14F-4D97-AF65-F5344CB8AC3E}">
        <p14:creationId xmlns:p14="http://schemas.microsoft.com/office/powerpoint/2010/main" val="10798700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8" name="Slide Number Placeholder 5">
            <a:extLst>
              <a:ext uri="{FF2B5EF4-FFF2-40B4-BE49-F238E27FC236}">
                <a16:creationId xmlns:a16="http://schemas.microsoft.com/office/drawing/2014/main" id="{A298E29D-3114-4694-B75F-8CCA9C0AD07A}"/>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bg1"/>
                </a:solidFill>
                <a:latin typeface="Garamond Premr Pro"/>
              </a:defRPr>
            </a:lvl1pPr>
            <a:lvl2pPr marL="742950" indent="-285750">
              <a:spcBef>
                <a:spcPct val="20000"/>
              </a:spcBef>
              <a:buChar char="–"/>
              <a:defRPr sz="2800">
                <a:solidFill>
                  <a:schemeClr val="bg1"/>
                </a:solidFill>
                <a:latin typeface="Garamond Premr Pro"/>
              </a:defRPr>
            </a:lvl2pPr>
            <a:lvl3pPr marL="1143000" indent="-228600">
              <a:spcBef>
                <a:spcPct val="20000"/>
              </a:spcBef>
              <a:buChar char="•"/>
              <a:defRPr sz="2400">
                <a:solidFill>
                  <a:schemeClr val="bg1"/>
                </a:solidFill>
                <a:latin typeface="Garamond Premr Pro"/>
              </a:defRPr>
            </a:lvl3pPr>
            <a:lvl4pPr marL="1600200" indent="-228600">
              <a:spcBef>
                <a:spcPct val="20000"/>
              </a:spcBef>
              <a:buChar char="–"/>
              <a:defRPr sz="2000">
                <a:solidFill>
                  <a:schemeClr val="bg1"/>
                </a:solidFill>
                <a:latin typeface="Garamond Premr Pro"/>
              </a:defRPr>
            </a:lvl4pPr>
            <a:lvl5pPr marL="2057400" indent="-228600">
              <a:spcBef>
                <a:spcPct val="20000"/>
              </a:spcBef>
              <a:buChar char="»"/>
              <a:defRPr sz="2000">
                <a:solidFill>
                  <a:schemeClr val="bg1"/>
                </a:solidFill>
                <a:latin typeface="Garamond Premr Pro"/>
              </a:defRPr>
            </a:lvl5pPr>
            <a:lvl6pPr marL="2514600" indent="-228600" defTabSz="457200" fontAlgn="base">
              <a:spcBef>
                <a:spcPct val="20000"/>
              </a:spcBef>
              <a:spcAft>
                <a:spcPct val="0"/>
              </a:spcAft>
              <a:buChar char="»"/>
              <a:defRPr sz="2000">
                <a:solidFill>
                  <a:schemeClr val="bg1"/>
                </a:solidFill>
                <a:latin typeface="Garamond Premr Pro"/>
              </a:defRPr>
            </a:lvl6pPr>
            <a:lvl7pPr marL="2971800" indent="-228600" defTabSz="457200" fontAlgn="base">
              <a:spcBef>
                <a:spcPct val="20000"/>
              </a:spcBef>
              <a:spcAft>
                <a:spcPct val="0"/>
              </a:spcAft>
              <a:buChar char="»"/>
              <a:defRPr sz="2000">
                <a:solidFill>
                  <a:schemeClr val="bg1"/>
                </a:solidFill>
                <a:latin typeface="Garamond Premr Pro"/>
              </a:defRPr>
            </a:lvl7pPr>
            <a:lvl8pPr marL="3429000" indent="-228600" defTabSz="457200" fontAlgn="base">
              <a:spcBef>
                <a:spcPct val="20000"/>
              </a:spcBef>
              <a:spcAft>
                <a:spcPct val="0"/>
              </a:spcAft>
              <a:buChar char="»"/>
              <a:defRPr sz="2000">
                <a:solidFill>
                  <a:schemeClr val="bg1"/>
                </a:solidFill>
                <a:latin typeface="Garamond Premr Pro"/>
              </a:defRPr>
            </a:lvl8pPr>
            <a:lvl9pPr marL="3886200" indent="-228600" defTabSz="457200" fontAlgn="base">
              <a:spcBef>
                <a:spcPct val="20000"/>
              </a:spcBef>
              <a:spcAft>
                <a:spcPct val="0"/>
              </a:spcAft>
              <a:buChar char="»"/>
              <a:defRPr sz="2000">
                <a:solidFill>
                  <a:schemeClr val="bg1"/>
                </a:solidFill>
                <a:latin typeface="Garamond Premr Pro"/>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2275A25D-E4C7-44E2-A601-130FFF2E2C63}" type="slidenum">
              <a:rPr kumimoji="0" lang="en-US" altLang="en-US" sz="1400" b="0" i="0" u="none" strike="noStrike" kern="1200" cap="none" spc="0" normalizeH="0" baseline="0" noProof="0" smtClean="0">
                <a:ln>
                  <a:noFill/>
                </a:ln>
                <a:solidFill>
                  <a:srgbClr val="000000"/>
                </a:solidFill>
                <a:effectLst/>
                <a:uLnTx/>
                <a:uFillTx/>
                <a:latin typeface="Verdana" panose="020B060403050404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20</a:t>
            </a:fld>
            <a:endParaRPr kumimoji="0" lang="en-US" altLang="en-US" sz="14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sp>
        <p:nvSpPr>
          <p:cNvPr id="47106" name="Rectangle 2">
            <a:extLst>
              <a:ext uri="{FF2B5EF4-FFF2-40B4-BE49-F238E27FC236}">
                <a16:creationId xmlns:a16="http://schemas.microsoft.com/office/drawing/2014/main" id="{FABE856A-E55B-40F1-8510-0CB6C6FA824D}"/>
              </a:ext>
            </a:extLst>
          </p:cNvPr>
          <p:cNvSpPr>
            <a:spLocks noGrp="1" noChangeArrowheads="1"/>
          </p:cNvSpPr>
          <p:nvPr>
            <p:ph type="title" idx="4294967295"/>
          </p:nvPr>
        </p:nvSpPr>
        <p:spPr>
          <a:xfrm>
            <a:off x="0" y="461963"/>
            <a:ext cx="8229600" cy="768350"/>
          </a:xfrm>
        </p:spPr>
        <p:txBody>
          <a:bodyPr>
            <a:spAutoFit/>
          </a:bodyPr>
          <a:lstStyle/>
          <a:p>
            <a:r>
              <a:rPr lang="en-US" altLang="en-US" dirty="0">
                <a:latin typeface="Trajan Pro"/>
              </a:rPr>
              <a:t>Earth Sciences</a:t>
            </a:r>
          </a:p>
        </p:txBody>
      </p:sp>
      <p:sp>
        <p:nvSpPr>
          <p:cNvPr id="47107" name="Rectangle 3">
            <a:extLst>
              <a:ext uri="{FF2B5EF4-FFF2-40B4-BE49-F238E27FC236}">
                <a16:creationId xmlns:a16="http://schemas.microsoft.com/office/drawing/2014/main" id="{2CD7C659-9753-4165-9D47-1EF62AB05570}"/>
              </a:ext>
            </a:extLst>
          </p:cNvPr>
          <p:cNvSpPr>
            <a:spLocks noGrp="1" noChangeArrowheads="1"/>
          </p:cNvSpPr>
          <p:nvPr>
            <p:ph idx="4294967295"/>
          </p:nvPr>
        </p:nvSpPr>
        <p:spPr>
          <a:xfrm>
            <a:off x="914399" y="1476509"/>
            <a:ext cx="7437748" cy="4170372"/>
          </a:xfrm>
        </p:spPr>
        <p:txBody>
          <a:bodyPr wrap="square">
            <a:spAutoFit/>
          </a:bodyPr>
          <a:lstStyle/>
          <a:p>
            <a:pPr>
              <a:lnSpc>
                <a:spcPct val="90000"/>
              </a:lnSpc>
            </a:pPr>
            <a:r>
              <a:rPr lang="en-US" altLang="en-US" dirty="0">
                <a:latin typeface="Garamond Premr Pro"/>
              </a:rPr>
              <a:t>Water cycle described. Ecclesiastes 1:7;</a:t>
            </a:r>
            <a:br>
              <a:rPr lang="en-US" altLang="en-US" dirty="0">
                <a:latin typeface="Garamond Premr Pro"/>
              </a:rPr>
            </a:br>
            <a:r>
              <a:rPr lang="en-US" altLang="en-US" dirty="0">
                <a:latin typeface="Garamond Premr Pro"/>
              </a:rPr>
              <a:t>Isaiah 55:10, Job 36:27-28</a:t>
            </a:r>
          </a:p>
          <a:p>
            <a:pPr>
              <a:lnSpc>
                <a:spcPct val="90000"/>
              </a:lnSpc>
            </a:pPr>
            <a:r>
              <a:rPr lang="en-US" altLang="en-US" dirty="0">
                <a:latin typeface="Garamond Premr Pro"/>
              </a:rPr>
              <a:t>Valleys exist on the bottom of the sea. </a:t>
            </a:r>
            <a:br>
              <a:rPr lang="en-US" altLang="en-US" dirty="0">
                <a:latin typeface="Garamond Premr Pro"/>
              </a:rPr>
            </a:br>
            <a:r>
              <a:rPr lang="en-US" altLang="en-US" dirty="0">
                <a:latin typeface="Garamond Premr Pro"/>
              </a:rPr>
              <a:t>2 Samuel 22:16</a:t>
            </a:r>
          </a:p>
          <a:p>
            <a:pPr>
              <a:lnSpc>
                <a:spcPct val="90000"/>
              </a:lnSpc>
            </a:pPr>
            <a:r>
              <a:rPr lang="en-US" altLang="en-US" dirty="0">
                <a:latin typeface="Garamond Premr Pro"/>
              </a:rPr>
              <a:t>Vents exist on the bottom of the sea. </a:t>
            </a:r>
            <a:br>
              <a:rPr lang="en-US" altLang="en-US" dirty="0">
                <a:latin typeface="Garamond Premr Pro"/>
              </a:rPr>
            </a:br>
            <a:r>
              <a:rPr lang="en-US" altLang="en-US" dirty="0">
                <a:latin typeface="Garamond Premr Pro"/>
              </a:rPr>
              <a:t>Job 38:16</a:t>
            </a:r>
          </a:p>
          <a:p>
            <a:pPr>
              <a:lnSpc>
                <a:spcPct val="90000"/>
              </a:lnSpc>
            </a:pPr>
            <a:r>
              <a:rPr lang="en-US" altLang="en-US" dirty="0">
                <a:latin typeface="Garamond Premr Pro"/>
              </a:rPr>
              <a:t>Ocean currents in the sea. Psalms 8:8</a:t>
            </a:r>
          </a:p>
          <a:p>
            <a:pPr>
              <a:lnSpc>
                <a:spcPct val="90000"/>
              </a:lnSpc>
            </a:pPr>
            <a:r>
              <a:rPr lang="en-US" altLang="en-US" dirty="0">
                <a:latin typeface="Garamond Premr Pro"/>
              </a:rPr>
              <a:t>Air has weight. Job 28:25</a:t>
            </a:r>
          </a:p>
          <a:p>
            <a:pPr>
              <a:lnSpc>
                <a:spcPct val="90000"/>
              </a:lnSpc>
            </a:pPr>
            <a:r>
              <a:rPr lang="en-US" altLang="en-US" dirty="0">
                <a:latin typeface="Garamond Premr Pro"/>
              </a:rPr>
              <a:t>Winds blow in circular paths.</a:t>
            </a:r>
            <a:br>
              <a:rPr lang="en-US" altLang="en-US" dirty="0">
                <a:latin typeface="Garamond Premr Pro"/>
              </a:rPr>
            </a:br>
            <a:r>
              <a:rPr lang="en-US" altLang="en-US" dirty="0">
                <a:latin typeface="Garamond Premr Pro"/>
              </a:rPr>
              <a:t>Ecclesiastes 1:6</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2" name="Slide Number Placeholder 5">
            <a:extLst>
              <a:ext uri="{FF2B5EF4-FFF2-40B4-BE49-F238E27FC236}">
                <a16:creationId xmlns:a16="http://schemas.microsoft.com/office/drawing/2014/main" id="{BC6C1787-A9FE-4E40-AA58-F78516446447}"/>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bg1"/>
                </a:solidFill>
                <a:latin typeface="Garamond Premr Pro"/>
              </a:defRPr>
            </a:lvl1pPr>
            <a:lvl2pPr marL="742950" indent="-285750">
              <a:spcBef>
                <a:spcPct val="20000"/>
              </a:spcBef>
              <a:buChar char="–"/>
              <a:defRPr sz="2800">
                <a:solidFill>
                  <a:schemeClr val="bg1"/>
                </a:solidFill>
                <a:latin typeface="Garamond Premr Pro"/>
              </a:defRPr>
            </a:lvl2pPr>
            <a:lvl3pPr marL="1143000" indent="-228600">
              <a:spcBef>
                <a:spcPct val="20000"/>
              </a:spcBef>
              <a:buChar char="•"/>
              <a:defRPr sz="2400">
                <a:solidFill>
                  <a:schemeClr val="bg1"/>
                </a:solidFill>
                <a:latin typeface="Garamond Premr Pro"/>
              </a:defRPr>
            </a:lvl3pPr>
            <a:lvl4pPr marL="1600200" indent="-228600">
              <a:spcBef>
                <a:spcPct val="20000"/>
              </a:spcBef>
              <a:buChar char="–"/>
              <a:defRPr sz="2000">
                <a:solidFill>
                  <a:schemeClr val="bg1"/>
                </a:solidFill>
                <a:latin typeface="Garamond Premr Pro"/>
              </a:defRPr>
            </a:lvl4pPr>
            <a:lvl5pPr marL="2057400" indent="-228600">
              <a:spcBef>
                <a:spcPct val="20000"/>
              </a:spcBef>
              <a:buChar char="»"/>
              <a:defRPr sz="2000">
                <a:solidFill>
                  <a:schemeClr val="bg1"/>
                </a:solidFill>
                <a:latin typeface="Garamond Premr Pro"/>
              </a:defRPr>
            </a:lvl5pPr>
            <a:lvl6pPr marL="2514600" indent="-228600" defTabSz="457200" fontAlgn="base">
              <a:spcBef>
                <a:spcPct val="20000"/>
              </a:spcBef>
              <a:spcAft>
                <a:spcPct val="0"/>
              </a:spcAft>
              <a:buChar char="»"/>
              <a:defRPr sz="2000">
                <a:solidFill>
                  <a:schemeClr val="bg1"/>
                </a:solidFill>
                <a:latin typeface="Garamond Premr Pro"/>
              </a:defRPr>
            </a:lvl6pPr>
            <a:lvl7pPr marL="2971800" indent="-228600" defTabSz="457200" fontAlgn="base">
              <a:spcBef>
                <a:spcPct val="20000"/>
              </a:spcBef>
              <a:spcAft>
                <a:spcPct val="0"/>
              </a:spcAft>
              <a:buChar char="»"/>
              <a:defRPr sz="2000">
                <a:solidFill>
                  <a:schemeClr val="bg1"/>
                </a:solidFill>
                <a:latin typeface="Garamond Premr Pro"/>
              </a:defRPr>
            </a:lvl7pPr>
            <a:lvl8pPr marL="3429000" indent="-228600" defTabSz="457200" fontAlgn="base">
              <a:spcBef>
                <a:spcPct val="20000"/>
              </a:spcBef>
              <a:spcAft>
                <a:spcPct val="0"/>
              </a:spcAft>
              <a:buChar char="»"/>
              <a:defRPr sz="2000">
                <a:solidFill>
                  <a:schemeClr val="bg1"/>
                </a:solidFill>
                <a:latin typeface="Garamond Premr Pro"/>
              </a:defRPr>
            </a:lvl8pPr>
            <a:lvl9pPr marL="3886200" indent="-228600" defTabSz="457200" fontAlgn="base">
              <a:spcBef>
                <a:spcPct val="20000"/>
              </a:spcBef>
              <a:spcAft>
                <a:spcPct val="0"/>
              </a:spcAft>
              <a:buChar char="»"/>
              <a:defRPr sz="2000">
                <a:solidFill>
                  <a:schemeClr val="bg1"/>
                </a:solidFill>
                <a:latin typeface="Garamond Premr Pro"/>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D8BE348C-9CEF-405B-8271-2953344461BF}" type="slidenum">
              <a:rPr kumimoji="0" lang="en-US" altLang="en-US" sz="1400" b="0" i="0" u="none" strike="noStrike" kern="1200" cap="none" spc="0" normalizeH="0" baseline="0" noProof="0" smtClean="0">
                <a:ln>
                  <a:noFill/>
                </a:ln>
                <a:solidFill>
                  <a:srgbClr val="000000"/>
                </a:solidFill>
                <a:effectLst/>
                <a:uLnTx/>
                <a:uFillTx/>
                <a:latin typeface="Verdana" panose="020B060403050404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21</a:t>
            </a:fld>
            <a:endParaRPr kumimoji="0" lang="en-US" altLang="en-US" sz="14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sp>
        <p:nvSpPr>
          <p:cNvPr id="48130" name="Rectangle 2">
            <a:extLst>
              <a:ext uri="{FF2B5EF4-FFF2-40B4-BE49-F238E27FC236}">
                <a16:creationId xmlns:a16="http://schemas.microsoft.com/office/drawing/2014/main" id="{642A7A48-497E-4D5A-A743-5E06DA7FF623}"/>
              </a:ext>
            </a:extLst>
          </p:cNvPr>
          <p:cNvSpPr>
            <a:spLocks noGrp="1" noChangeArrowheads="1"/>
          </p:cNvSpPr>
          <p:nvPr>
            <p:ph type="title" idx="4294967295"/>
          </p:nvPr>
        </p:nvSpPr>
        <p:spPr>
          <a:xfrm>
            <a:off x="0" y="461963"/>
            <a:ext cx="8229600" cy="768350"/>
          </a:xfrm>
        </p:spPr>
        <p:txBody>
          <a:bodyPr>
            <a:spAutoFit/>
          </a:bodyPr>
          <a:lstStyle/>
          <a:p>
            <a:r>
              <a:rPr lang="en-US" altLang="en-US" dirty="0">
                <a:latin typeface="Trajan Pro"/>
              </a:rPr>
              <a:t>Biology</a:t>
            </a:r>
          </a:p>
        </p:txBody>
      </p:sp>
      <p:sp>
        <p:nvSpPr>
          <p:cNvPr id="48131" name="Rectangle 3">
            <a:extLst>
              <a:ext uri="{FF2B5EF4-FFF2-40B4-BE49-F238E27FC236}">
                <a16:creationId xmlns:a16="http://schemas.microsoft.com/office/drawing/2014/main" id="{4B73AD90-FA96-40A4-B4BD-12BFC8A25F38}"/>
              </a:ext>
            </a:extLst>
          </p:cNvPr>
          <p:cNvSpPr>
            <a:spLocks noGrp="1" noChangeArrowheads="1"/>
          </p:cNvSpPr>
          <p:nvPr>
            <p:ph idx="4294967295"/>
          </p:nvPr>
        </p:nvSpPr>
        <p:spPr>
          <a:xfrm>
            <a:off x="813063" y="1580619"/>
            <a:ext cx="6869784" cy="3499420"/>
          </a:xfrm>
        </p:spPr>
        <p:txBody>
          <a:bodyPr wrap="square">
            <a:spAutoFit/>
          </a:bodyPr>
          <a:lstStyle/>
          <a:p>
            <a:r>
              <a:rPr lang="en-US" altLang="en-US" dirty="0">
                <a:latin typeface="Garamond Premr Pro"/>
              </a:rPr>
              <a:t>The chemical nature of human life.</a:t>
            </a:r>
            <a:br>
              <a:rPr lang="en-US" altLang="en-US" dirty="0">
                <a:latin typeface="Garamond Premr Pro"/>
              </a:rPr>
            </a:br>
            <a:r>
              <a:rPr lang="en-US" altLang="en-US" dirty="0">
                <a:latin typeface="Garamond Premr Pro"/>
              </a:rPr>
              <a:t>Genesis 2:7; 3:19</a:t>
            </a:r>
          </a:p>
          <a:p>
            <a:r>
              <a:rPr lang="en-US" altLang="en-US" dirty="0">
                <a:latin typeface="Garamond Premr Pro"/>
              </a:rPr>
              <a:t>Life of creatures are in the blood.</a:t>
            </a:r>
            <a:br>
              <a:rPr lang="en-US" altLang="en-US" dirty="0">
                <a:latin typeface="Garamond Premr Pro"/>
              </a:rPr>
            </a:br>
            <a:r>
              <a:rPr lang="en-US" altLang="en-US" dirty="0">
                <a:latin typeface="Garamond Premr Pro"/>
              </a:rPr>
              <a:t>Leviticus 17:11	</a:t>
            </a:r>
          </a:p>
          <a:p>
            <a:r>
              <a:rPr lang="en-US" altLang="en-US" dirty="0">
                <a:latin typeface="Garamond Premr Pro"/>
              </a:rPr>
              <a:t>The nature of infectious diseases.</a:t>
            </a:r>
            <a:br>
              <a:rPr lang="en-US" altLang="en-US" dirty="0">
                <a:latin typeface="Garamond Premr Pro"/>
              </a:rPr>
            </a:br>
            <a:r>
              <a:rPr lang="en-US" altLang="en-US" dirty="0">
                <a:latin typeface="Garamond Premr Pro"/>
              </a:rPr>
              <a:t>Leviticus 13:46</a:t>
            </a:r>
          </a:p>
          <a:p>
            <a:r>
              <a:rPr lang="en-US" altLang="en-US" dirty="0">
                <a:latin typeface="Garamond Premr Pro"/>
              </a:rPr>
              <a:t>Importance of sanitation to health.</a:t>
            </a:r>
            <a:br>
              <a:rPr lang="en-US" altLang="en-US" dirty="0">
                <a:latin typeface="Garamond Premr Pro"/>
              </a:rPr>
            </a:br>
            <a:r>
              <a:rPr lang="en-US" altLang="en-US" dirty="0">
                <a:latin typeface="Garamond Premr Pro"/>
              </a:rPr>
              <a:t>Numbers 19; Deuteronomy 23:12-13; Leviticus 7-9</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6" name="Slide Number Placeholder 5">
            <a:extLst>
              <a:ext uri="{FF2B5EF4-FFF2-40B4-BE49-F238E27FC236}">
                <a16:creationId xmlns:a16="http://schemas.microsoft.com/office/drawing/2014/main" id="{E99BBCE1-8A0C-4AAF-A12F-C5A8C5415E80}"/>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bg1"/>
                </a:solidFill>
                <a:latin typeface="Garamond Premr Pro"/>
              </a:defRPr>
            </a:lvl1pPr>
            <a:lvl2pPr marL="742950" indent="-285750">
              <a:spcBef>
                <a:spcPct val="20000"/>
              </a:spcBef>
              <a:buChar char="–"/>
              <a:defRPr sz="2800">
                <a:solidFill>
                  <a:schemeClr val="bg1"/>
                </a:solidFill>
                <a:latin typeface="Garamond Premr Pro"/>
              </a:defRPr>
            </a:lvl2pPr>
            <a:lvl3pPr marL="1143000" indent="-228600">
              <a:spcBef>
                <a:spcPct val="20000"/>
              </a:spcBef>
              <a:buChar char="•"/>
              <a:defRPr sz="2400">
                <a:solidFill>
                  <a:schemeClr val="bg1"/>
                </a:solidFill>
                <a:latin typeface="Garamond Premr Pro"/>
              </a:defRPr>
            </a:lvl3pPr>
            <a:lvl4pPr marL="1600200" indent="-228600">
              <a:spcBef>
                <a:spcPct val="20000"/>
              </a:spcBef>
              <a:buChar char="–"/>
              <a:defRPr sz="2000">
                <a:solidFill>
                  <a:schemeClr val="bg1"/>
                </a:solidFill>
                <a:latin typeface="Garamond Premr Pro"/>
              </a:defRPr>
            </a:lvl4pPr>
            <a:lvl5pPr marL="2057400" indent="-228600">
              <a:spcBef>
                <a:spcPct val="20000"/>
              </a:spcBef>
              <a:buChar char="»"/>
              <a:defRPr sz="2000">
                <a:solidFill>
                  <a:schemeClr val="bg1"/>
                </a:solidFill>
                <a:latin typeface="Garamond Premr Pro"/>
              </a:defRPr>
            </a:lvl5pPr>
            <a:lvl6pPr marL="2514600" indent="-228600" defTabSz="457200" fontAlgn="base">
              <a:spcBef>
                <a:spcPct val="20000"/>
              </a:spcBef>
              <a:spcAft>
                <a:spcPct val="0"/>
              </a:spcAft>
              <a:buChar char="»"/>
              <a:defRPr sz="2000">
                <a:solidFill>
                  <a:schemeClr val="bg1"/>
                </a:solidFill>
                <a:latin typeface="Garamond Premr Pro"/>
              </a:defRPr>
            </a:lvl6pPr>
            <a:lvl7pPr marL="2971800" indent="-228600" defTabSz="457200" fontAlgn="base">
              <a:spcBef>
                <a:spcPct val="20000"/>
              </a:spcBef>
              <a:spcAft>
                <a:spcPct val="0"/>
              </a:spcAft>
              <a:buChar char="»"/>
              <a:defRPr sz="2000">
                <a:solidFill>
                  <a:schemeClr val="bg1"/>
                </a:solidFill>
                <a:latin typeface="Garamond Premr Pro"/>
              </a:defRPr>
            </a:lvl7pPr>
            <a:lvl8pPr marL="3429000" indent="-228600" defTabSz="457200" fontAlgn="base">
              <a:spcBef>
                <a:spcPct val="20000"/>
              </a:spcBef>
              <a:spcAft>
                <a:spcPct val="0"/>
              </a:spcAft>
              <a:buChar char="»"/>
              <a:defRPr sz="2000">
                <a:solidFill>
                  <a:schemeClr val="bg1"/>
                </a:solidFill>
                <a:latin typeface="Garamond Premr Pro"/>
              </a:defRPr>
            </a:lvl8pPr>
            <a:lvl9pPr marL="3886200" indent="-228600" defTabSz="457200" fontAlgn="base">
              <a:spcBef>
                <a:spcPct val="20000"/>
              </a:spcBef>
              <a:spcAft>
                <a:spcPct val="0"/>
              </a:spcAft>
              <a:buChar char="»"/>
              <a:defRPr sz="2000">
                <a:solidFill>
                  <a:schemeClr val="bg1"/>
                </a:solidFill>
                <a:latin typeface="Garamond Premr Pro"/>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03ECAF1B-1305-43BA-8A7A-1784604B9C22}" type="slidenum">
              <a:rPr kumimoji="0" lang="en-US" altLang="en-US" sz="1400" b="0" i="0" u="none" strike="noStrike" kern="1200" cap="none" spc="0" normalizeH="0" baseline="0" noProof="0" smtClean="0">
                <a:ln>
                  <a:noFill/>
                </a:ln>
                <a:solidFill>
                  <a:srgbClr val="000000"/>
                </a:solidFill>
                <a:effectLst/>
                <a:uLnTx/>
                <a:uFillTx/>
                <a:latin typeface="Verdana" panose="020B060403050404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22</a:t>
            </a:fld>
            <a:endParaRPr kumimoji="0" lang="en-US" altLang="en-US" sz="14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sp>
        <p:nvSpPr>
          <p:cNvPr id="49154" name="Rectangle 2">
            <a:extLst>
              <a:ext uri="{FF2B5EF4-FFF2-40B4-BE49-F238E27FC236}">
                <a16:creationId xmlns:a16="http://schemas.microsoft.com/office/drawing/2014/main" id="{AE942613-1A59-4082-AE30-F492265E9E33}"/>
              </a:ext>
            </a:extLst>
          </p:cNvPr>
          <p:cNvSpPr>
            <a:spLocks noGrp="1" noChangeArrowheads="1"/>
          </p:cNvSpPr>
          <p:nvPr>
            <p:ph type="title" idx="4294967295"/>
          </p:nvPr>
        </p:nvSpPr>
        <p:spPr>
          <a:xfrm>
            <a:off x="480770" y="492195"/>
            <a:ext cx="8229600" cy="707886"/>
          </a:xfrm>
        </p:spPr>
        <p:txBody>
          <a:bodyPr>
            <a:spAutoFit/>
          </a:bodyPr>
          <a:lstStyle/>
          <a:p>
            <a:r>
              <a:rPr lang="en-US" altLang="en-US" dirty="0">
                <a:latin typeface="Trajan Pro"/>
              </a:rPr>
              <a:t>Conclusion:</a:t>
            </a:r>
          </a:p>
        </p:txBody>
      </p:sp>
      <p:sp>
        <p:nvSpPr>
          <p:cNvPr id="29699" name="Rectangle 3">
            <a:extLst>
              <a:ext uri="{FF2B5EF4-FFF2-40B4-BE49-F238E27FC236}">
                <a16:creationId xmlns:a16="http://schemas.microsoft.com/office/drawing/2014/main" id="{ED385A8F-E555-4BEC-A4E1-3124CFC02FD1}"/>
              </a:ext>
            </a:extLst>
          </p:cNvPr>
          <p:cNvSpPr>
            <a:spLocks noGrp="1" noChangeArrowheads="1"/>
          </p:cNvSpPr>
          <p:nvPr>
            <p:ph idx="4294967295"/>
          </p:nvPr>
        </p:nvSpPr>
        <p:spPr>
          <a:xfrm>
            <a:off x="1112361" y="1200888"/>
            <a:ext cx="7899662" cy="5379934"/>
          </a:xfrm>
        </p:spPr>
        <p:txBody>
          <a:bodyPr wrap="square">
            <a:spAutoFit/>
          </a:bodyPr>
          <a:lstStyle/>
          <a:p>
            <a:pPr>
              <a:lnSpc>
                <a:spcPct val="90000"/>
              </a:lnSpc>
              <a:defRPr/>
            </a:pPr>
            <a:r>
              <a:rPr lang="en-US" sz="2800" u="sng" dirty="0"/>
              <a:t>Negatively</a:t>
            </a:r>
            <a:r>
              <a:rPr lang="en-US" sz="2800" dirty="0"/>
              <a:t>: Scientific Knowledge Contemporary With The Writers of the Bible Is Not Found In The Bible! (No wrong notions, superstitions, etc.).</a:t>
            </a:r>
          </a:p>
          <a:p>
            <a:pPr>
              <a:lnSpc>
                <a:spcPct val="90000"/>
              </a:lnSpc>
              <a:defRPr/>
            </a:pPr>
            <a:r>
              <a:rPr lang="en-US" sz="2800" u="sng" dirty="0"/>
              <a:t>Positively</a:t>
            </a:r>
            <a:r>
              <a:rPr lang="en-US" sz="2800" dirty="0"/>
              <a:t>: An Understanding of the Physical World Is Revealed Which Transcends The Writers’ Ability To Discover At The Time They Wrote The Bible!</a:t>
            </a:r>
          </a:p>
          <a:p>
            <a:pPr marL="0" indent="0">
              <a:lnSpc>
                <a:spcPct val="90000"/>
              </a:lnSpc>
              <a:buFontTx/>
              <a:buNone/>
              <a:defRPr/>
            </a:pPr>
            <a:endParaRPr lang="en-US" sz="2800" dirty="0"/>
          </a:p>
          <a:p>
            <a:pPr>
              <a:lnSpc>
                <a:spcPct val="90000"/>
              </a:lnSpc>
              <a:defRPr/>
            </a:pPr>
            <a:r>
              <a:rPr lang="en-US" sz="2800" dirty="0"/>
              <a:t> The Bible is not the product of man’s knowledge and ability</a:t>
            </a:r>
          </a:p>
          <a:p>
            <a:pPr>
              <a:lnSpc>
                <a:spcPct val="90000"/>
              </a:lnSpc>
              <a:buFont typeface="Wingdings" panose="05000000000000000000" pitchFamily="2" charset="2"/>
              <a:buChar char="Ø"/>
              <a:defRPr/>
            </a:pPr>
            <a:r>
              <a:rPr lang="en-US" sz="4000" dirty="0"/>
              <a:t> It is the inspired word of God.</a:t>
            </a:r>
            <a:br>
              <a:rPr lang="en-US" sz="4000" dirty="0"/>
            </a:br>
            <a:r>
              <a:rPr lang="en-US" sz="4000" dirty="0"/>
              <a:t>2 Timothy 3:16-17</a:t>
            </a:r>
            <a:endParaRPr lang="en-US" sz="2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6A34D-B8FD-4415-B67B-0E980350A5B2}"/>
              </a:ext>
            </a:extLst>
          </p:cNvPr>
          <p:cNvSpPr>
            <a:spLocks noGrp="1"/>
          </p:cNvSpPr>
          <p:nvPr>
            <p:ph type="title"/>
          </p:nvPr>
        </p:nvSpPr>
        <p:spPr>
          <a:xfrm>
            <a:off x="982135" y="87154"/>
            <a:ext cx="7704667" cy="707886"/>
          </a:xfrm>
        </p:spPr>
        <p:txBody>
          <a:bodyPr>
            <a:spAutoFit/>
          </a:bodyPr>
          <a:lstStyle/>
          <a:p>
            <a:r>
              <a:rPr lang="en-US" dirty="0"/>
              <a:t>What Is Inspiration?</a:t>
            </a:r>
          </a:p>
        </p:txBody>
      </p:sp>
      <p:sp>
        <p:nvSpPr>
          <p:cNvPr id="3" name="Content Placeholder 2">
            <a:extLst>
              <a:ext uri="{FF2B5EF4-FFF2-40B4-BE49-F238E27FC236}">
                <a16:creationId xmlns:a16="http://schemas.microsoft.com/office/drawing/2014/main" id="{2BA47B8B-1B53-479C-AAE6-FED37B0C1C52}"/>
              </a:ext>
            </a:extLst>
          </p:cNvPr>
          <p:cNvSpPr>
            <a:spLocks noGrp="1"/>
          </p:cNvSpPr>
          <p:nvPr>
            <p:ph idx="1"/>
          </p:nvPr>
        </p:nvSpPr>
        <p:spPr>
          <a:xfrm>
            <a:off x="904973" y="906517"/>
            <a:ext cx="8162827" cy="5170646"/>
          </a:xfrm>
        </p:spPr>
        <p:txBody>
          <a:bodyPr wrap="square">
            <a:spAutoFit/>
          </a:bodyPr>
          <a:lstStyle/>
          <a:p>
            <a:pPr marL="0" indent="0">
              <a:spcBef>
                <a:spcPts val="0"/>
              </a:spcBef>
              <a:spcAft>
                <a:spcPts val="0"/>
              </a:spcAft>
              <a:buNone/>
            </a:pPr>
            <a:r>
              <a:rPr lang="en-US" sz="2800" dirty="0"/>
              <a:t>In defining scriptural inspiration three factors must be kept in mind: </a:t>
            </a:r>
          </a:p>
          <a:p>
            <a:pPr marL="0" indent="0">
              <a:spcBef>
                <a:spcPts val="0"/>
              </a:spcBef>
              <a:spcAft>
                <a:spcPts val="0"/>
              </a:spcAft>
              <a:buNone/>
            </a:pPr>
            <a:r>
              <a:rPr lang="en-US" sz="2800" dirty="0"/>
              <a:t>(1)	First, the primary </a:t>
            </a:r>
            <a:r>
              <a:rPr lang="en-US" sz="2800" b="1" dirty="0"/>
              <a:t>Cause</a:t>
            </a:r>
            <a:r>
              <a:rPr lang="en-US" sz="2800" dirty="0"/>
              <a:t>, the</a:t>
            </a:r>
            <a:r>
              <a:rPr lang="en-US" sz="2800" b="1" dirty="0"/>
              <a:t> Holy Spirit</a:t>
            </a:r>
            <a:r>
              <a:rPr lang="en-US" sz="2800" dirty="0"/>
              <a:t>, who acts upon man; cf. John 16:12-13; cf. 2 Peter 1:20-21</a:t>
            </a:r>
          </a:p>
          <a:p>
            <a:pPr marL="0" indent="0">
              <a:spcBef>
                <a:spcPts val="0"/>
              </a:spcBef>
              <a:spcAft>
                <a:spcPts val="0"/>
              </a:spcAft>
              <a:buNone/>
            </a:pPr>
            <a:r>
              <a:rPr lang="en-US" sz="2800" dirty="0"/>
              <a:t>(2)	Second, the </a:t>
            </a:r>
            <a:r>
              <a:rPr lang="en-US" sz="2800" b="1" dirty="0"/>
              <a:t>Subject</a:t>
            </a:r>
            <a:r>
              <a:rPr lang="en-US" sz="2800" dirty="0"/>
              <a:t> of inspiration,</a:t>
            </a:r>
            <a:r>
              <a:rPr lang="en-US" sz="2800" b="1" dirty="0"/>
              <a:t> man</a:t>
            </a:r>
            <a:r>
              <a:rPr lang="en-US" sz="2800" dirty="0"/>
              <a:t>, the agent upon whom the Holy Spirit acted directly; </a:t>
            </a:r>
            <a:br>
              <a:rPr lang="en-US" sz="2800" dirty="0"/>
            </a:br>
            <a:r>
              <a:rPr lang="en-US" sz="2800" dirty="0"/>
              <a:t>cf. 2 Peter 1:20-21; 1 Corinthians 2:12-13</a:t>
            </a:r>
          </a:p>
          <a:p>
            <a:pPr marL="0" indent="0">
              <a:spcBef>
                <a:spcPts val="0"/>
              </a:spcBef>
              <a:spcAft>
                <a:spcPts val="0"/>
              </a:spcAft>
              <a:buNone/>
            </a:pPr>
            <a:r>
              <a:rPr lang="en-US" sz="2800" dirty="0"/>
              <a:t>(3)	Third, the </a:t>
            </a:r>
            <a:r>
              <a:rPr lang="en-US" sz="2800" b="1" dirty="0"/>
              <a:t>Result</a:t>
            </a:r>
            <a:r>
              <a:rPr lang="en-US" sz="2800" dirty="0"/>
              <a:t> of inspiration, </a:t>
            </a:r>
            <a:r>
              <a:rPr lang="en-US" sz="2800" b="1" dirty="0"/>
              <a:t>a written revelation</a:t>
            </a:r>
            <a:r>
              <a:rPr lang="en-US" sz="2800" dirty="0"/>
              <a:t>, given once for all, thoroughly accredited and tested by miracle and fulfilled prophecy</a:t>
            </a:r>
            <a:br>
              <a:rPr lang="en-US" sz="2800" dirty="0"/>
            </a:br>
            <a:r>
              <a:rPr lang="en-US" sz="2800" dirty="0"/>
              <a:t>cf. Ephesians 3:3ff; Hebrews 2:2-3</a:t>
            </a:r>
            <a:br>
              <a:rPr lang="en-US" sz="2800" dirty="0"/>
            </a:br>
            <a:r>
              <a:rPr lang="en-US" sz="2200" dirty="0"/>
              <a:t>(cf. J. E. </a:t>
            </a:r>
            <a:r>
              <a:rPr lang="en-US" sz="2200" dirty="0" err="1"/>
              <a:t>Steinmueller</a:t>
            </a:r>
            <a:r>
              <a:rPr lang="en-US" sz="2200" dirty="0"/>
              <a:t>, Companion to Scripture Studies [1941], 1:5, 14).</a:t>
            </a:r>
            <a:endParaRPr lang="en-US" sz="2800" dirty="0"/>
          </a:p>
        </p:txBody>
      </p:sp>
    </p:spTree>
    <p:extLst>
      <p:ext uri="{BB962C8B-B14F-4D97-AF65-F5344CB8AC3E}">
        <p14:creationId xmlns:p14="http://schemas.microsoft.com/office/powerpoint/2010/main" val="31530149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39572687-C23C-426B-A172-AAB2564EAC18}"/>
              </a:ext>
            </a:extLst>
          </p:cNvPr>
          <p:cNvSpPr>
            <a:spLocks noGrp="1" noRot="1" noChangeArrowheads="1"/>
          </p:cNvSpPr>
          <p:nvPr>
            <p:ph type="title"/>
          </p:nvPr>
        </p:nvSpPr>
        <p:spPr>
          <a:xfrm>
            <a:off x="0" y="228243"/>
            <a:ext cx="9144000" cy="707886"/>
          </a:xfrm>
        </p:spPr>
        <p:txBody>
          <a:bodyPr>
            <a:spAutoFit/>
          </a:bodyPr>
          <a:lstStyle/>
          <a:p>
            <a:r>
              <a:rPr lang="en-US" altLang="en-US" dirty="0"/>
              <a:t>Evidences of Inspiration.</a:t>
            </a:r>
          </a:p>
        </p:txBody>
      </p:sp>
      <p:sp>
        <p:nvSpPr>
          <p:cNvPr id="81923" name="Rectangle 3">
            <a:extLst>
              <a:ext uri="{FF2B5EF4-FFF2-40B4-BE49-F238E27FC236}">
                <a16:creationId xmlns:a16="http://schemas.microsoft.com/office/drawing/2014/main" id="{0B36E21B-939C-406D-A4A8-2B4811A4BCBF}"/>
              </a:ext>
            </a:extLst>
          </p:cNvPr>
          <p:cNvSpPr>
            <a:spLocks noGrp="1" noChangeArrowheads="1"/>
          </p:cNvSpPr>
          <p:nvPr>
            <p:ph idx="1"/>
          </p:nvPr>
        </p:nvSpPr>
        <p:spPr>
          <a:xfrm>
            <a:off x="801080" y="1738357"/>
            <a:ext cx="8248650" cy="3985706"/>
          </a:xfrm>
        </p:spPr>
        <p:txBody>
          <a:bodyPr>
            <a:spAutoFit/>
          </a:bodyPr>
          <a:lstStyle/>
          <a:p>
            <a:pPr marL="0" indent="0">
              <a:buNone/>
            </a:pPr>
            <a:r>
              <a:rPr kumimoji="0" lang="en-US" altLang="en-US" sz="3600" b="0" i="0" u="none" strike="noStrike" kern="1200" cap="none" spc="0" normalizeH="0" baseline="0" noProof="0" dirty="0">
                <a:ln w="3175" cmpd="sng">
                  <a:noFill/>
                </a:ln>
                <a:solidFill>
                  <a:prstClr val="black"/>
                </a:solidFill>
                <a:effectLst/>
                <a:uLnTx/>
                <a:uFillTx/>
                <a:latin typeface="Corbel" panose="020B0503020204020204"/>
                <a:ea typeface="+mj-ea"/>
                <a:cs typeface="+mj-cs"/>
              </a:rPr>
              <a:t>The Unusual style of the Scriptures.</a:t>
            </a:r>
          </a:p>
          <a:p>
            <a:pPr marL="514350" indent="-514350">
              <a:buFont typeface="Wingdings" panose="05000000000000000000" pitchFamily="2" charset="2"/>
              <a:buAutoNum type="arabicPeriod"/>
            </a:pPr>
            <a:r>
              <a:rPr kumimoji="0" lang="en-US" altLang="en-US" sz="3200" b="0" i="0" u="none" strike="noStrike" kern="1200" cap="none" spc="0" normalizeH="0" baseline="0" noProof="0" dirty="0">
                <a:ln w="3175" cmpd="sng">
                  <a:noFill/>
                </a:ln>
                <a:solidFill>
                  <a:prstClr val="black"/>
                </a:solidFill>
                <a:effectLst/>
                <a:uLnTx/>
                <a:uFillTx/>
                <a:latin typeface="Corbel" panose="020B0503020204020204"/>
                <a:ea typeface="+mj-ea"/>
                <a:cs typeface="+mj-cs"/>
              </a:rPr>
              <a:t>The brevity of entire books.</a:t>
            </a:r>
          </a:p>
          <a:p>
            <a:pPr marL="514350" indent="-514350">
              <a:buFont typeface="Wingdings" panose="05000000000000000000" pitchFamily="2" charset="2"/>
              <a:buAutoNum type="arabicPeriod"/>
            </a:pPr>
            <a:r>
              <a:rPr kumimoji="0" lang="en-US" altLang="en-US" sz="3200" b="0" i="0" u="none" strike="noStrike" kern="1200" cap="none" spc="0" normalizeH="0" baseline="0" noProof="0" dirty="0">
                <a:ln w="3175" cmpd="sng">
                  <a:noFill/>
                </a:ln>
                <a:solidFill>
                  <a:prstClr val="black"/>
                </a:solidFill>
                <a:effectLst/>
                <a:uLnTx/>
                <a:uFillTx/>
                <a:latin typeface="Corbel" panose="020B0503020204020204"/>
                <a:ea typeface="+mj-ea"/>
                <a:cs typeface="+mj-cs"/>
              </a:rPr>
              <a:t>The brevity of Bible incidents.</a:t>
            </a:r>
          </a:p>
          <a:p>
            <a:pPr marL="514350" indent="-514350">
              <a:buFont typeface="Wingdings" panose="05000000000000000000" pitchFamily="2" charset="2"/>
              <a:buAutoNum type="arabicPeriod"/>
            </a:pPr>
            <a:r>
              <a:rPr kumimoji="0" lang="en-US" altLang="en-US" sz="3200" b="0" i="0" u="none" strike="noStrike" kern="1200" cap="none" spc="0" normalizeH="0" baseline="0" noProof="0" dirty="0">
                <a:ln w="3175" cmpd="sng">
                  <a:noFill/>
                </a:ln>
                <a:solidFill>
                  <a:prstClr val="black"/>
                </a:solidFill>
                <a:effectLst/>
                <a:uLnTx/>
                <a:uFillTx/>
                <a:latin typeface="Corbel" panose="020B0503020204020204"/>
                <a:ea typeface="+mj-ea"/>
                <a:cs typeface="+mj-cs"/>
              </a:rPr>
              <a:t>The omissions of the Scriptures.</a:t>
            </a:r>
          </a:p>
          <a:p>
            <a:pPr marL="514350" indent="-514350">
              <a:buFont typeface="Wingdings" panose="05000000000000000000" pitchFamily="2" charset="2"/>
              <a:buAutoNum type="arabicPeriod"/>
            </a:pPr>
            <a:r>
              <a:rPr lang="en-US" altLang="en-US" sz="3200" dirty="0"/>
              <a:t>The impartiality of the Scriptures.</a:t>
            </a:r>
          </a:p>
          <a:p>
            <a:pPr marL="514350" indent="-514350">
              <a:buFont typeface="Wingdings" panose="05000000000000000000" pitchFamily="2" charset="2"/>
              <a:buAutoNum type="arabicPeriod"/>
            </a:pPr>
            <a:r>
              <a:rPr lang="en-US" altLang="en-US" sz="3200" dirty="0"/>
              <a:t>The calmness of the Scriptures.</a:t>
            </a:r>
          </a:p>
        </p:txBody>
      </p:sp>
      <p:sp>
        <p:nvSpPr>
          <p:cNvPr id="2" name="TextBox 1">
            <a:extLst>
              <a:ext uri="{FF2B5EF4-FFF2-40B4-BE49-F238E27FC236}">
                <a16:creationId xmlns:a16="http://schemas.microsoft.com/office/drawing/2014/main" id="{7503C47B-54F4-4D0A-AD01-24B41B51B1FB}"/>
              </a:ext>
            </a:extLst>
          </p:cNvPr>
          <p:cNvSpPr txBox="1"/>
          <p:nvPr/>
        </p:nvSpPr>
        <p:spPr>
          <a:xfrm>
            <a:off x="1009652" y="832863"/>
            <a:ext cx="1400961" cy="584775"/>
          </a:xfrm>
          <a:prstGeom prst="rect">
            <a:avLst/>
          </a:prstGeom>
          <a:noFill/>
        </p:spPr>
        <p:txBody>
          <a:bodyPr wrap="none" rtlCol="0">
            <a:spAutoFit/>
          </a:bodyPr>
          <a:lstStyle/>
          <a:p>
            <a:pPr defTabSz="457200"/>
            <a:r>
              <a:rPr lang="en-US" sz="3200" dirty="0">
                <a:solidFill>
                  <a:prstClr val="black"/>
                </a:solidFill>
                <a:highlight>
                  <a:srgbClr val="FFFF00"/>
                </a:highlight>
                <a:latin typeface="Corbel" panose="020B0503020204020204"/>
              </a:rPr>
              <a:t>Review</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02ED7B9C-1416-4ABF-A6DA-834B18223D77}"/>
              </a:ext>
            </a:extLst>
          </p:cNvPr>
          <p:cNvSpPr>
            <a:spLocks noGrp="1" noRot="1" noChangeArrowheads="1"/>
          </p:cNvSpPr>
          <p:nvPr>
            <p:ph type="title"/>
          </p:nvPr>
        </p:nvSpPr>
        <p:spPr>
          <a:xfrm>
            <a:off x="982133" y="786081"/>
            <a:ext cx="7704667" cy="1323439"/>
          </a:xfrm>
        </p:spPr>
        <p:txBody>
          <a:bodyPr>
            <a:spAutoFit/>
          </a:bodyPr>
          <a:lstStyle/>
          <a:p>
            <a:r>
              <a:rPr lang="en-US" altLang="en-US" dirty="0"/>
              <a:t>SPECIFIC PROPHECIES AND THEIR FULFILLMENT</a:t>
            </a:r>
          </a:p>
        </p:txBody>
      </p:sp>
      <p:sp>
        <p:nvSpPr>
          <p:cNvPr id="82947" name="Rectangle 3">
            <a:extLst>
              <a:ext uri="{FF2B5EF4-FFF2-40B4-BE49-F238E27FC236}">
                <a16:creationId xmlns:a16="http://schemas.microsoft.com/office/drawing/2014/main" id="{E72A3E6D-84E2-48A4-B7DE-9D1266940E23}"/>
              </a:ext>
            </a:extLst>
          </p:cNvPr>
          <p:cNvSpPr>
            <a:spLocks noGrp="1" noChangeArrowheads="1"/>
          </p:cNvSpPr>
          <p:nvPr>
            <p:ph idx="1"/>
          </p:nvPr>
        </p:nvSpPr>
        <p:spPr>
          <a:xfrm>
            <a:off x="982132" y="2163309"/>
            <a:ext cx="7704668" cy="4131580"/>
          </a:xfrm>
        </p:spPr>
        <p:txBody>
          <a:bodyPr>
            <a:spAutoFit/>
          </a:bodyPr>
          <a:lstStyle/>
          <a:p>
            <a:pPr>
              <a:lnSpc>
                <a:spcPct val="80000"/>
              </a:lnSpc>
              <a:spcBef>
                <a:spcPts val="0"/>
              </a:spcBef>
              <a:spcAft>
                <a:spcPts val="0"/>
              </a:spcAft>
              <a:buFont typeface="Wingdings" panose="05000000000000000000" pitchFamily="2" charset="2"/>
              <a:buNone/>
            </a:pPr>
            <a:r>
              <a:rPr lang="en-US" altLang="en-US" sz="2800" b="1" dirty="0"/>
              <a:t>Israel in prophecy</a:t>
            </a:r>
            <a:r>
              <a:rPr lang="en-US" altLang="en-US" sz="2800" dirty="0"/>
              <a:t> …</a:t>
            </a:r>
            <a:r>
              <a:rPr lang="en-US" altLang="en-US" sz="2800" dirty="0">
                <a:effectLst/>
              </a:rPr>
              <a:t> </a:t>
            </a:r>
          </a:p>
          <a:p>
            <a:pPr>
              <a:lnSpc>
                <a:spcPct val="80000"/>
              </a:lnSpc>
              <a:spcBef>
                <a:spcPts val="0"/>
              </a:spcBef>
              <a:spcAft>
                <a:spcPts val="0"/>
              </a:spcAft>
              <a:buNone/>
            </a:pPr>
            <a:r>
              <a:rPr lang="en-US" altLang="en-US" sz="2800" b="1" dirty="0"/>
              <a:t>Tyre in prophecy</a:t>
            </a:r>
            <a:r>
              <a:rPr lang="en-US" altLang="en-US" sz="2800" dirty="0"/>
              <a:t> …</a:t>
            </a:r>
            <a:r>
              <a:rPr lang="en-US" altLang="en-US" sz="2800" dirty="0">
                <a:effectLst/>
              </a:rPr>
              <a:t> Ezekiel 26 (Ezekiel taken captive about 597 BC)</a:t>
            </a:r>
          </a:p>
          <a:p>
            <a:pPr marL="285750" marR="0" lvl="0" indent="-285750" algn="l" defTabSz="457200" rtl="0" eaLnBrk="1" fontAlgn="auto" latinLnBrk="0" hangingPunct="1">
              <a:lnSpc>
                <a:spcPct val="100000"/>
              </a:lnSpc>
              <a:spcBef>
                <a:spcPts val="0"/>
              </a:spcBef>
              <a:spcAft>
                <a:spcPts val="0"/>
              </a:spcAft>
              <a:buClr>
                <a:srgbClr val="BC1C1C">
                  <a:lumMod val="75000"/>
                </a:srgbClr>
              </a:buClr>
              <a:buSzPct val="145000"/>
              <a:buFont typeface="Wingdings" panose="05000000000000000000" pitchFamily="2" charset="2"/>
              <a:buNone/>
              <a:tabLst/>
              <a:defRPr/>
            </a:pPr>
            <a:r>
              <a:rPr kumimoji="0" lang="en-US" altLang="en-US" sz="2800" b="1" i="0" u="none" strike="noStrike" kern="1200" cap="none" spc="0" normalizeH="0" baseline="0" noProof="0" dirty="0">
                <a:ln>
                  <a:noFill/>
                </a:ln>
                <a:solidFill>
                  <a:prstClr val="black"/>
                </a:solidFill>
                <a:effectLst/>
                <a:uLnTx/>
                <a:uFillTx/>
                <a:latin typeface="Corbel" panose="020B0503020204020204"/>
                <a:ea typeface="+mn-ea"/>
                <a:cs typeface="+mn-cs"/>
              </a:rPr>
              <a:t>Ninevah in prophecy</a:t>
            </a:r>
            <a:r>
              <a:rPr kumimoji="0" lang="en-US" altLang="en-US" sz="2800" i="0" u="none" strike="noStrike" kern="1200" cap="none" spc="0" normalizeH="0" baseline="0" noProof="0" dirty="0">
                <a:ln>
                  <a:noFill/>
                </a:ln>
                <a:solidFill>
                  <a:prstClr val="black"/>
                </a:solidFill>
                <a:effectLst/>
                <a:uLnTx/>
                <a:uFillTx/>
                <a:latin typeface="Corbel" panose="020B0503020204020204"/>
                <a:ea typeface="+mn-ea"/>
                <a:cs typeface="+mn-cs"/>
              </a:rPr>
              <a:t> … </a:t>
            </a:r>
            <a:r>
              <a:rPr kumimoji="0" lang="en-US" altLang="en-US" sz="2800" b="0" i="0" u="none" strike="noStrike" kern="1200" cap="none" spc="0" normalizeH="0" baseline="0" noProof="0" dirty="0">
                <a:ln>
                  <a:noFill/>
                </a:ln>
                <a:solidFill>
                  <a:prstClr val="black"/>
                </a:solidFill>
                <a:effectLst/>
                <a:uLnTx/>
                <a:uFillTx/>
                <a:latin typeface="Corbel" panose="020B0503020204020204"/>
                <a:ea typeface="+mn-ea"/>
                <a:cs typeface="+mn-cs"/>
              </a:rPr>
              <a:t>Isaiah 10:12-14 (740-700 BC); Zephaniah 2:13-15 (circa 625 BC); Nahum,</a:t>
            </a:r>
            <a:br>
              <a:rPr kumimoji="0" lang="en-US" altLang="en-US" sz="2800" b="0" i="0" u="none" strike="noStrike" kern="1200" cap="none" spc="0" normalizeH="0" baseline="0" noProof="0" dirty="0">
                <a:ln>
                  <a:noFill/>
                </a:ln>
                <a:solidFill>
                  <a:prstClr val="black"/>
                </a:solidFill>
                <a:effectLst/>
                <a:uLnTx/>
                <a:uFillTx/>
                <a:latin typeface="Corbel" panose="020B0503020204020204"/>
                <a:ea typeface="+mn-ea"/>
                <a:cs typeface="+mn-cs"/>
              </a:rPr>
            </a:br>
            <a:r>
              <a:rPr kumimoji="0" lang="en-US" altLang="en-US" sz="2800" b="0" i="0" u="none" strike="noStrike" kern="1200" cap="none" spc="0" normalizeH="0" baseline="0" noProof="0" dirty="0">
                <a:ln>
                  <a:noFill/>
                </a:ln>
                <a:solidFill>
                  <a:prstClr val="black"/>
                </a:solidFill>
                <a:effectLst/>
                <a:uLnTx/>
                <a:uFillTx/>
                <a:latin typeface="Corbel" panose="020B0503020204020204"/>
                <a:ea typeface="+mn-ea"/>
                <a:cs typeface="+mn-cs"/>
              </a:rPr>
              <a:t> (circa 625-612 BC)</a:t>
            </a:r>
          </a:p>
          <a:p>
            <a:pPr marL="285750" marR="0" lvl="0" indent="-285750" algn="l" defTabSz="457200" rtl="0" eaLnBrk="1" fontAlgn="auto" latinLnBrk="0" hangingPunct="1">
              <a:lnSpc>
                <a:spcPct val="100000"/>
              </a:lnSpc>
              <a:spcBef>
                <a:spcPts val="0"/>
              </a:spcBef>
              <a:spcAft>
                <a:spcPts val="0"/>
              </a:spcAft>
              <a:buClr>
                <a:srgbClr val="BC1C1C">
                  <a:lumMod val="75000"/>
                </a:srgbClr>
              </a:buClr>
              <a:buSzPct val="145000"/>
              <a:buFont typeface="Wingdings" panose="05000000000000000000" pitchFamily="2" charset="2"/>
              <a:buNone/>
              <a:tabLst/>
              <a:defRPr/>
            </a:pPr>
            <a:r>
              <a:rPr kumimoji="0" lang="en-US" altLang="en-US" sz="2800" b="1" i="0" u="none" strike="noStrike" kern="1200" cap="none" spc="0" normalizeH="0" baseline="0" noProof="0" dirty="0">
                <a:ln>
                  <a:noFill/>
                </a:ln>
                <a:solidFill>
                  <a:prstClr val="black"/>
                </a:solidFill>
                <a:effectLst/>
                <a:uLnTx/>
                <a:uFillTx/>
                <a:latin typeface="Corbel" panose="020B0503020204020204"/>
                <a:ea typeface="+mn-ea"/>
                <a:cs typeface="+mn-cs"/>
              </a:rPr>
              <a:t>Babylon in Prophecy.</a:t>
            </a:r>
            <a:r>
              <a:rPr kumimoji="0" lang="en-US" altLang="en-US" sz="2800" b="0" i="0" u="none" strike="noStrike" kern="1200" cap="none" spc="0" normalizeH="0" baseline="0" noProof="0" dirty="0">
                <a:ln>
                  <a:noFill/>
                </a:ln>
                <a:solidFill>
                  <a:prstClr val="black"/>
                </a:solidFill>
                <a:effectLst/>
                <a:uLnTx/>
                <a:uFillTx/>
                <a:latin typeface="Corbel" panose="020B0503020204020204"/>
                <a:ea typeface="+mn-ea"/>
                <a:cs typeface="+mn-cs"/>
              </a:rPr>
              <a:t> Isaiah 13:17-22 (740-700 BC); Jeremiah 50-51 (627-585 BC)</a:t>
            </a:r>
          </a:p>
          <a:p>
            <a:pPr>
              <a:lnSpc>
                <a:spcPct val="80000"/>
              </a:lnSpc>
              <a:spcBef>
                <a:spcPts val="0"/>
              </a:spcBef>
              <a:spcAft>
                <a:spcPts val="0"/>
              </a:spcAft>
              <a:buFont typeface="Wingdings" panose="05000000000000000000" pitchFamily="2" charset="2"/>
              <a:buNone/>
            </a:pPr>
            <a:endParaRPr lang="en-US" altLang="en-US" dirty="0">
              <a:effectLst/>
            </a:endParaRPr>
          </a:p>
          <a:p>
            <a:pPr algn="ctr">
              <a:lnSpc>
                <a:spcPct val="80000"/>
              </a:lnSpc>
              <a:spcBef>
                <a:spcPts val="0"/>
              </a:spcBef>
              <a:spcAft>
                <a:spcPts val="0"/>
              </a:spcAft>
              <a:buFont typeface="Wingdings" panose="05000000000000000000" pitchFamily="2" charset="2"/>
              <a:buNone/>
            </a:pPr>
            <a:r>
              <a:rPr lang="en-US" altLang="en-US" sz="4400" b="1" dirty="0"/>
              <a:t>All fulfilled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ACA17-720E-42A4-8CB1-F0F761941FDD}"/>
              </a:ext>
            </a:extLst>
          </p:cNvPr>
          <p:cNvSpPr>
            <a:spLocks noGrp="1"/>
          </p:cNvSpPr>
          <p:nvPr>
            <p:ph type="title"/>
          </p:nvPr>
        </p:nvSpPr>
        <p:spPr>
          <a:xfrm>
            <a:off x="982135" y="-49482"/>
            <a:ext cx="7704667" cy="1323439"/>
          </a:xfrm>
        </p:spPr>
        <p:txBody>
          <a:bodyPr>
            <a:spAutoFit/>
          </a:bodyPr>
          <a:lstStyle/>
          <a:p>
            <a:r>
              <a:rPr kumimoji="0" lang="en-US" altLang="en-US" sz="3600" b="0" i="0" u="none" strike="noStrike" kern="1200" cap="none" spc="0" normalizeH="0" baseline="0" noProof="0" dirty="0">
                <a:ln w="3175" cmpd="sng">
                  <a:noFill/>
                </a:ln>
                <a:solidFill>
                  <a:prstClr val="black"/>
                </a:solidFill>
                <a:effectLst/>
                <a:uLnTx/>
                <a:uFillTx/>
                <a:latin typeface="Corbel" panose="020B0503020204020204"/>
                <a:ea typeface="+mj-ea"/>
                <a:cs typeface="+mj-cs"/>
              </a:rPr>
              <a:t>Evidences of Inspiration. </a:t>
            </a:r>
            <a:r>
              <a:rPr kumimoji="0" lang="en-US" altLang="en-US" b="1" i="0" u="none" strike="noStrike" kern="1200" cap="none" spc="0" normalizeH="0" baseline="0" noProof="0" dirty="0">
                <a:ln w="3175" cmpd="sng">
                  <a:noFill/>
                </a:ln>
                <a:solidFill>
                  <a:prstClr val="black"/>
                </a:solidFill>
                <a:effectLst/>
                <a:uLnTx/>
                <a:uFillTx/>
                <a:latin typeface="Corbel" panose="020B0503020204020204"/>
                <a:ea typeface="+mj-ea"/>
                <a:cs typeface="+mj-cs"/>
              </a:rPr>
              <a:t>Prophecy </a:t>
            </a:r>
            <a:br>
              <a:rPr kumimoji="0" lang="en-US" altLang="en-US" sz="3600" b="0" i="0" u="none" strike="noStrike" kern="1200" cap="none" spc="0" normalizeH="0" baseline="0" noProof="0" dirty="0">
                <a:ln w="3175" cmpd="sng">
                  <a:noFill/>
                </a:ln>
                <a:solidFill>
                  <a:prstClr val="black"/>
                </a:solidFill>
                <a:effectLst/>
                <a:uLnTx/>
                <a:uFillTx/>
                <a:latin typeface="Corbel" panose="020B0503020204020204"/>
                <a:ea typeface="+mj-ea"/>
                <a:cs typeface="+mj-cs"/>
              </a:rPr>
            </a:br>
            <a:r>
              <a:rPr lang="en-US" dirty="0"/>
              <a:t>CHRIST IN PROPHECY</a:t>
            </a:r>
          </a:p>
        </p:txBody>
      </p:sp>
      <p:sp>
        <p:nvSpPr>
          <p:cNvPr id="3" name="Content Placeholder 2">
            <a:extLst>
              <a:ext uri="{FF2B5EF4-FFF2-40B4-BE49-F238E27FC236}">
                <a16:creationId xmlns:a16="http://schemas.microsoft.com/office/drawing/2014/main" id="{F6C95EAD-2AF2-4952-BD91-7E025A3E2B2E}"/>
              </a:ext>
            </a:extLst>
          </p:cNvPr>
          <p:cNvSpPr>
            <a:spLocks noGrp="1"/>
          </p:cNvSpPr>
          <p:nvPr>
            <p:ph idx="1"/>
          </p:nvPr>
        </p:nvSpPr>
        <p:spPr>
          <a:xfrm>
            <a:off x="982135" y="1448051"/>
            <a:ext cx="7704667" cy="5062924"/>
          </a:xfrm>
        </p:spPr>
        <p:txBody>
          <a:bodyPr>
            <a:spAutoFit/>
          </a:bodyPr>
          <a:lstStyle/>
          <a:p>
            <a:pPr marL="0" indent="0">
              <a:spcBef>
                <a:spcPts val="0"/>
              </a:spcBef>
              <a:spcAft>
                <a:spcPts val="0"/>
              </a:spcAft>
              <a:buNone/>
            </a:pPr>
            <a:r>
              <a:rPr lang="en-US" sz="3100" dirty="0"/>
              <a:t>The Prophecies of Christ may be categorized as follows:		</a:t>
            </a:r>
          </a:p>
          <a:p>
            <a:pPr>
              <a:spcBef>
                <a:spcPts val="0"/>
              </a:spcBef>
              <a:spcAft>
                <a:spcPts val="0"/>
              </a:spcAft>
            </a:pPr>
            <a:r>
              <a:rPr lang="en-US" sz="3100" dirty="0"/>
              <a:t>Prophecies of His birth … fulfillment.</a:t>
            </a:r>
          </a:p>
          <a:p>
            <a:pPr>
              <a:spcBef>
                <a:spcPts val="0"/>
              </a:spcBef>
              <a:spcAft>
                <a:spcPts val="0"/>
              </a:spcAft>
            </a:pPr>
            <a:r>
              <a:rPr lang="en-US" sz="3100" dirty="0"/>
              <a:t>Prophecies of His character … fulfillment.</a:t>
            </a:r>
          </a:p>
          <a:p>
            <a:pPr>
              <a:spcBef>
                <a:spcPts val="0"/>
              </a:spcBef>
              <a:spcAft>
                <a:spcPts val="0"/>
              </a:spcAft>
            </a:pPr>
            <a:r>
              <a:rPr lang="en-US" sz="3100" dirty="0"/>
              <a:t>Prophecies of His ministry … fulfillment</a:t>
            </a:r>
          </a:p>
          <a:p>
            <a:pPr>
              <a:spcBef>
                <a:spcPts val="0"/>
              </a:spcBef>
              <a:spcAft>
                <a:spcPts val="0"/>
              </a:spcAft>
            </a:pPr>
            <a:r>
              <a:rPr lang="en-US" sz="3100" dirty="0"/>
              <a:t>Prophecies of His betrayal, trial, and crucifixion … fulfillment.</a:t>
            </a:r>
          </a:p>
          <a:p>
            <a:pPr>
              <a:spcBef>
                <a:spcPts val="0"/>
              </a:spcBef>
              <a:spcAft>
                <a:spcPts val="0"/>
              </a:spcAft>
            </a:pPr>
            <a:r>
              <a:rPr lang="en-US" sz="3100" dirty="0"/>
              <a:t>Prophecies of His resurrection and exaltation … </a:t>
            </a:r>
            <a:r>
              <a:rPr lang="en-US" sz="3000" dirty="0"/>
              <a:t>fulfillment.</a:t>
            </a:r>
            <a:endParaRPr kumimoji="0" lang="en-US" altLang="en-US" sz="3000" b="0" i="0" u="none" strike="noStrike" kern="1200" cap="none" spc="0" normalizeH="0" baseline="0" noProof="0" dirty="0">
              <a:ln>
                <a:noFill/>
              </a:ln>
              <a:solidFill>
                <a:prstClr val="black"/>
              </a:solidFill>
              <a:effectLst/>
              <a:uLnTx/>
              <a:uFillTx/>
              <a:latin typeface="Corbel" panose="020B0503020204020204"/>
              <a:ea typeface="+mn-ea"/>
              <a:cs typeface="+mn-cs"/>
            </a:endParaRPr>
          </a:p>
          <a:p>
            <a:pPr marL="0" indent="0" algn="ctr">
              <a:spcBef>
                <a:spcPts val="0"/>
              </a:spcBef>
              <a:spcAft>
                <a:spcPts val="0"/>
              </a:spcAft>
              <a:buNone/>
            </a:pPr>
            <a:r>
              <a:rPr kumimoji="0" lang="en-US" altLang="en-US" sz="4400" b="1" i="0" u="none" strike="noStrike" kern="1200" cap="none" spc="0" normalizeH="0" baseline="0" noProof="0" dirty="0">
                <a:ln>
                  <a:noFill/>
                </a:ln>
                <a:solidFill>
                  <a:prstClr val="black"/>
                </a:solidFill>
                <a:effectLst/>
                <a:uLnTx/>
                <a:uFillTx/>
                <a:latin typeface="Corbel" panose="020B0503020204020204"/>
                <a:ea typeface="+mn-ea"/>
                <a:cs typeface="+mn-cs"/>
              </a:rPr>
              <a:t>All fulfilled</a:t>
            </a:r>
            <a:endParaRPr lang="en-US" sz="4400" b="1" dirty="0"/>
          </a:p>
        </p:txBody>
      </p:sp>
      <p:sp>
        <p:nvSpPr>
          <p:cNvPr id="4" name="TextBox 3">
            <a:extLst>
              <a:ext uri="{FF2B5EF4-FFF2-40B4-BE49-F238E27FC236}">
                <a16:creationId xmlns:a16="http://schemas.microsoft.com/office/drawing/2014/main" id="{58C7D2DC-C761-4120-8D5A-DA9A13DE36D4}"/>
              </a:ext>
            </a:extLst>
          </p:cNvPr>
          <p:cNvSpPr txBox="1"/>
          <p:nvPr/>
        </p:nvSpPr>
        <p:spPr>
          <a:xfrm>
            <a:off x="898099" y="800266"/>
            <a:ext cx="1400961" cy="584775"/>
          </a:xfrm>
          <a:prstGeom prst="rect">
            <a:avLst/>
          </a:prstGeom>
          <a:noFill/>
        </p:spPr>
        <p:txBody>
          <a:bodyPr wrap="none" rtlCol="0">
            <a:spAutoFit/>
          </a:bodyPr>
          <a:lstStyle/>
          <a:p>
            <a:pPr defTabSz="457200"/>
            <a:r>
              <a:rPr lang="en-US" sz="3200" dirty="0">
                <a:solidFill>
                  <a:prstClr val="black"/>
                </a:solidFill>
                <a:highlight>
                  <a:srgbClr val="FFFF00"/>
                </a:highlight>
                <a:latin typeface="Corbel" panose="020B0503020204020204"/>
              </a:rPr>
              <a:t>Review</a:t>
            </a:r>
          </a:p>
        </p:txBody>
      </p:sp>
    </p:spTree>
    <p:extLst>
      <p:ext uri="{BB962C8B-B14F-4D97-AF65-F5344CB8AC3E}">
        <p14:creationId xmlns:p14="http://schemas.microsoft.com/office/powerpoint/2010/main" val="9224316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6" name="Slide Number Placeholder 5">
            <a:extLst>
              <a:ext uri="{FF2B5EF4-FFF2-40B4-BE49-F238E27FC236}">
                <a16:creationId xmlns:a16="http://schemas.microsoft.com/office/drawing/2014/main" id="{2985113D-84E0-4675-9AC4-6CB981F2AF58}"/>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bg1"/>
                </a:solidFill>
                <a:latin typeface="Garamond Premr Pro"/>
              </a:defRPr>
            </a:lvl1pPr>
            <a:lvl2pPr marL="742950" indent="-285750">
              <a:spcBef>
                <a:spcPct val="20000"/>
              </a:spcBef>
              <a:buChar char="–"/>
              <a:defRPr sz="2800">
                <a:solidFill>
                  <a:schemeClr val="bg1"/>
                </a:solidFill>
                <a:latin typeface="Garamond Premr Pro"/>
              </a:defRPr>
            </a:lvl2pPr>
            <a:lvl3pPr marL="1143000" indent="-228600">
              <a:spcBef>
                <a:spcPct val="20000"/>
              </a:spcBef>
              <a:buChar char="•"/>
              <a:defRPr sz="2400">
                <a:solidFill>
                  <a:schemeClr val="bg1"/>
                </a:solidFill>
                <a:latin typeface="Garamond Premr Pro"/>
              </a:defRPr>
            </a:lvl3pPr>
            <a:lvl4pPr marL="1600200" indent="-228600">
              <a:spcBef>
                <a:spcPct val="20000"/>
              </a:spcBef>
              <a:buChar char="–"/>
              <a:defRPr sz="2000">
                <a:solidFill>
                  <a:schemeClr val="bg1"/>
                </a:solidFill>
                <a:latin typeface="Garamond Premr Pro"/>
              </a:defRPr>
            </a:lvl4pPr>
            <a:lvl5pPr marL="2057400" indent="-228600">
              <a:spcBef>
                <a:spcPct val="20000"/>
              </a:spcBef>
              <a:buChar char="»"/>
              <a:defRPr sz="2000">
                <a:solidFill>
                  <a:schemeClr val="bg1"/>
                </a:solidFill>
                <a:latin typeface="Garamond Premr Pro"/>
              </a:defRPr>
            </a:lvl5pPr>
            <a:lvl6pPr marL="2514600" indent="-228600" defTabSz="457200" fontAlgn="base">
              <a:spcBef>
                <a:spcPct val="20000"/>
              </a:spcBef>
              <a:spcAft>
                <a:spcPct val="0"/>
              </a:spcAft>
              <a:buChar char="»"/>
              <a:defRPr sz="2000">
                <a:solidFill>
                  <a:schemeClr val="bg1"/>
                </a:solidFill>
                <a:latin typeface="Garamond Premr Pro"/>
              </a:defRPr>
            </a:lvl6pPr>
            <a:lvl7pPr marL="2971800" indent="-228600" defTabSz="457200" fontAlgn="base">
              <a:spcBef>
                <a:spcPct val="20000"/>
              </a:spcBef>
              <a:spcAft>
                <a:spcPct val="0"/>
              </a:spcAft>
              <a:buChar char="»"/>
              <a:defRPr sz="2000">
                <a:solidFill>
                  <a:schemeClr val="bg1"/>
                </a:solidFill>
                <a:latin typeface="Garamond Premr Pro"/>
              </a:defRPr>
            </a:lvl7pPr>
            <a:lvl8pPr marL="3429000" indent="-228600" defTabSz="457200" fontAlgn="base">
              <a:spcBef>
                <a:spcPct val="20000"/>
              </a:spcBef>
              <a:spcAft>
                <a:spcPct val="0"/>
              </a:spcAft>
              <a:buChar char="»"/>
              <a:defRPr sz="2000">
                <a:solidFill>
                  <a:schemeClr val="bg1"/>
                </a:solidFill>
                <a:latin typeface="Garamond Premr Pro"/>
              </a:defRPr>
            </a:lvl8pPr>
            <a:lvl9pPr marL="3886200" indent="-228600" defTabSz="457200" fontAlgn="base">
              <a:spcBef>
                <a:spcPct val="20000"/>
              </a:spcBef>
              <a:spcAft>
                <a:spcPct val="0"/>
              </a:spcAft>
              <a:buChar char="»"/>
              <a:defRPr sz="2000">
                <a:solidFill>
                  <a:schemeClr val="bg1"/>
                </a:solidFill>
                <a:latin typeface="Garamond Premr Pro"/>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73DB4422-80FC-4EB5-830F-5649BA7485F0}" type="slidenum">
              <a:rPr kumimoji="0" lang="en-US" altLang="en-US" sz="1400" b="0" i="0" u="none" strike="noStrike" kern="1200" cap="none" spc="0" normalizeH="0" baseline="0" noProof="0" smtClean="0">
                <a:ln>
                  <a:noFill/>
                </a:ln>
                <a:solidFill>
                  <a:srgbClr val="000000"/>
                </a:solidFill>
                <a:effectLst/>
                <a:uLnTx/>
                <a:uFillTx/>
                <a:latin typeface="Verdana" panose="020B060403050404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7</a:t>
            </a:fld>
            <a:endParaRPr kumimoji="0" lang="en-US" altLang="en-US" sz="14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sp>
        <p:nvSpPr>
          <p:cNvPr id="33794" name="Rectangle 2">
            <a:extLst>
              <a:ext uri="{FF2B5EF4-FFF2-40B4-BE49-F238E27FC236}">
                <a16:creationId xmlns:a16="http://schemas.microsoft.com/office/drawing/2014/main" id="{78CF2FA5-5CAD-4348-B547-5CA3C1B1BBBC}"/>
              </a:ext>
            </a:extLst>
          </p:cNvPr>
          <p:cNvSpPr>
            <a:spLocks noGrp="1" noChangeArrowheads="1"/>
          </p:cNvSpPr>
          <p:nvPr>
            <p:ph type="ctrTitle" idx="4294967295"/>
          </p:nvPr>
        </p:nvSpPr>
        <p:spPr>
          <a:xfrm>
            <a:off x="801280" y="740043"/>
            <a:ext cx="8077200" cy="1323439"/>
          </a:xfrm>
        </p:spPr>
        <p:txBody>
          <a:bodyPr wrap="square">
            <a:spAutoFit/>
          </a:bodyPr>
          <a:lstStyle/>
          <a:p>
            <a:r>
              <a:rPr lang="en-US" altLang="en-US" dirty="0">
                <a:latin typeface="Trajan Pro"/>
              </a:rPr>
              <a:t>Evidences of Inspiration – Harmony Of Science And The Bible</a:t>
            </a:r>
          </a:p>
        </p:txBody>
      </p:sp>
      <p:sp>
        <p:nvSpPr>
          <p:cNvPr id="33795" name="Rectangle 3">
            <a:extLst>
              <a:ext uri="{FF2B5EF4-FFF2-40B4-BE49-F238E27FC236}">
                <a16:creationId xmlns:a16="http://schemas.microsoft.com/office/drawing/2014/main" id="{2E31E423-137B-4A6F-ABEC-6E135DD10CC9}"/>
              </a:ext>
            </a:extLst>
          </p:cNvPr>
          <p:cNvSpPr>
            <a:spLocks noGrp="1" noChangeArrowheads="1"/>
          </p:cNvSpPr>
          <p:nvPr>
            <p:ph type="subTitle" idx="4294967295"/>
          </p:nvPr>
        </p:nvSpPr>
        <p:spPr>
          <a:xfrm>
            <a:off x="685800" y="2326848"/>
            <a:ext cx="8192680" cy="3649663"/>
          </a:xfrm>
        </p:spPr>
        <p:txBody>
          <a:bodyPr wrap="square">
            <a:spAutoFit/>
          </a:bodyPr>
          <a:lstStyle/>
          <a:p>
            <a:pPr algn="l">
              <a:lnSpc>
                <a:spcPct val="80000"/>
              </a:lnSpc>
            </a:pPr>
            <a:r>
              <a:rPr lang="en-US" altLang="en-US" sz="3600" dirty="0">
                <a:latin typeface="Garamond Premr Pro"/>
              </a:rPr>
              <a:t>Psalms 19:1-4, </a:t>
            </a:r>
            <a:r>
              <a:rPr lang="en-US" altLang="en-US" sz="3600" i="1" dirty="0">
                <a:latin typeface="Garamond Premr Pro"/>
              </a:rPr>
              <a:t>“The heavens declare the glory of God; and the firmament showeth his handiwork. Day unto day uttereth speech, and night unto night showeth knowledge. There is no speech nor language; their voice is not heard. Their line is gone out through all the earth, and their words to the end of the world.”</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9" name="Slide Number Placeholder 4">
            <a:extLst>
              <a:ext uri="{FF2B5EF4-FFF2-40B4-BE49-F238E27FC236}">
                <a16:creationId xmlns:a16="http://schemas.microsoft.com/office/drawing/2014/main" id="{6EB743FD-2BAB-4698-AE09-FB3C36E1255A}"/>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bg1"/>
                </a:solidFill>
                <a:latin typeface="Garamond Premr Pro"/>
              </a:defRPr>
            </a:lvl1pPr>
            <a:lvl2pPr marL="742950" indent="-285750">
              <a:spcBef>
                <a:spcPct val="20000"/>
              </a:spcBef>
              <a:buChar char="–"/>
              <a:defRPr sz="2800">
                <a:solidFill>
                  <a:schemeClr val="bg1"/>
                </a:solidFill>
                <a:latin typeface="Garamond Premr Pro"/>
              </a:defRPr>
            </a:lvl2pPr>
            <a:lvl3pPr marL="1143000" indent="-228600">
              <a:spcBef>
                <a:spcPct val="20000"/>
              </a:spcBef>
              <a:buChar char="•"/>
              <a:defRPr sz="2400">
                <a:solidFill>
                  <a:schemeClr val="bg1"/>
                </a:solidFill>
                <a:latin typeface="Garamond Premr Pro"/>
              </a:defRPr>
            </a:lvl3pPr>
            <a:lvl4pPr marL="1600200" indent="-228600">
              <a:spcBef>
                <a:spcPct val="20000"/>
              </a:spcBef>
              <a:buChar char="–"/>
              <a:defRPr sz="2000">
                <a:solidFill>
                  <a:schemeClr val="bg1"/>
                </a:solidFill>
                <a:latin typeface="Garamond Premr Pro"/>
              </a:defRPr>
            </a:lvl4pPr>
            <a:lvl5pPr marL="2057400" indent="-228600">
              <a:spcBef>
                <a:spcPct val="20000"/>
              </a:spcBef>
              <a:buChar char="»"/>
              <a:defRPr sz="2000">
                <a:solidFill>
                  <a:schemeClr val="bg1"/>
                </a:solidFill>
                <a:latin typeface="Garamond Premr Pro"/>
              </a:defRPr>
            </a:lvl5pPr>
            <a:lvl6pPr marL="2514600" indent="-228600" defTabSz="457200" fontAlgn="base">
              <a:spcBef>
                <a:spcPct val="20000"/>
              </a:spcBef>
              <a:spcAft>
                <a:spcPct val="0"/>
              </a:spcAft>
              <a:buChar char="»"/>
              <a:defRPr sz="2000">
                <a:solidFill>
                  <a:schemeClr val="bg1"/>
                </a:solidFill>
                <a:latin typeface="Garamond Premr Pro"/>
              </a:defRPr>
            </a:lvl6pPr>
            <a:lvl7pPr marL="2971800" indent="-228600" defTabSz="457200" fontAlgn="base">
              <a:spcBef>
                <a:spcPct val="20000"/>
              </a:spcBef>
              <a:spcAft>
                <a:spcPct val="0"/>
              </a:spcAft>
              <a:buChar char="»"/>
              <a:defRPr sz="2000">
                <a:solidFill>
                  <a:schemeClr val="bg1"/>
                </a:solidFill>
                <a:latin typeface="Garamond Premr Pro"/>
              </a:defRPr>
            </a:lvl7pPr>
            <a:lvl8pPr marL="3429000" indent="-228600" defTabSz="457200" fontAlgn="base">
              <a:spcBef>
                <a:spcPct val="20000"/>
              </a:spcBef>
              <a:spcAft>
                <a:spcPct val="0"/>
              </a:spcAft>
              <a:buChar char="»"/>
              <a:defRPr sz="2000">
                <a:solidFill>
                  <a:schemeClr val="bg1"/>
                </a:solidFill>
                <a:latin typeface="Garamond Premr Pro"/>
              </a:defRPr>
            </a:lvl8pPr>
            <a:lvl9pPr marL="3886200" indent="-228600" defTabSz="457200" fontAlgn="base">
              <a:spcBef>
                <a:spcPct val="20000"/>
              </a:spcBef>
              <a:spcAft>
                <a:spcPct val="0"/>
              </a:spcAft>
              <a:buChar char="»"/>
              <a:defRPr sz="2000">
                <a:solidFill>
                  <a:schemeClr val="bg1"/>
                </a:solidFill>
                <a:latin typeface="Garamond Premr Pro"/>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839A0164-E636-4093-A338-052DF617A2B5}" type="slidenum">
              <a:rPr kumimoji="0" lang="en-US" altLang="en-US" sz="1400" b="0" i="0" u="none" strike="noStrike" kern="1200" cap="none" spc="0" normalizeH="0" baseline="0" noProof="0" smtClean="0">
                <a:ln>
                  <a:noFill/>
                </a:ln>
                <a:solidFill>
                  <a:srgbClr val="000000"/>
                </a:solidFill>
                <a:effectLst/>
                <a:uLnTx/>
                <a:uFillTx/>
                <a:latin typeface="Verdana" panose="020B060403050404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8</a:t>
            </a:fld>
            <a:endParaRPr kumimoji="0" lang="en-US" altLang="en-US" sz="14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sp>
        <p:nvSpPr>
          <p:cNvPr id="34818" name="Rectangle 3">
            <a:extLst>
              <a:ext uri="{FF2B5EF4-FFF2-40B4-BE49-F238E27FC236}">
                <a16:creationId xmlns:a16="http://schemas.microsoft.com/office/drawing/2014/main" id="{5478FBD4-3CC4-4104-B031-E8089FAF0259}"/>
              </a:ext>
            </a:extLst>
          </p:cNvPr>
          <p:cNvSpPr>
            <a:spLocks noGrp="1" noChangeArrowheads="1"/>
          </p:cNvSpPr>
          <p:nvPr>
            <p:ph idx="4294967295"/>
          </p:nvPr>
        </p:nvSpPr>
        <p:spPr>
          <a:xfrm>
            <a:off x="904972" y="1102790"/>
            <a:ext cx="8101553" cy="4238083"/>
          </a:xfrm>
        </p:spPr>
        <p:txBody>
          <a:bodyPr wrap="square">
            <a:spAutoFit/>
          </a:bodyPr>
          <a:lstStyle/>
          <a:p>
            <a:pPr>
              <a:buFont typeface="Wingdings" panose="05000000000000000000" pitchFamily="2" charset="2"/>
              <a:buNone/>
            </a:pPr>
            <a:r>
              <a:rPr lang="en-US" altLang="en-US" dirty="0">
                <a:latin typeface="Garamond Premr Pro"/>
              </a:rPr>
              <a:t>A Round Earth – Proverbs 8:27 (~1000 BC);</a:t>
            </a:r>
            <a:br>
              <a:rPr lang="en-US" altLang="en-US" dirty="0">
                <a:latin typeface="Garamond Premr Pro"/>
              </a:rPr>
            </a:br>
            <a:r>
              <a:rPr lang="en-US" altLang="en-US" dirty="0">
                <a:latin typeface="Garamond Premr Pro"/>
              </a:rPr>
              <a:t>Isaiah 40:22 (740-690 BC).</a:t>
            </a:r>
          </a:p>
          <a:p>
            <a:r>
              <a:rPr lang="en-US" altLang="en-US" dirty="0">
                <a:latin typeface="Garamond Premr Pro"/>
              </a:rPr>
              <a:t>384-322 BC: Aristotle </a:t>
            </a:r>
            <a:r>
              <a:rPr lang="en-US" altLang="en-US" sz="2400" dirty="0">
                <a:latin typeface="Garamond Premr Pro"/>
              </a:rPr>
              <a:t>(ancient Greek philosopher and scientist, one of the greatest intellectual figures of Western history – </a:t>
            </a:r>
            <a:r>
              <a:rPr lang="en-US" altLang="en-US" sz="2400" i="1" dirty="0">
                <a:latin typeface="Garamond Premr Pro"/>
              </a:rPr>
              <a:t>britannica.com</a:t>
            </a:r>
            <a:r>
              <a:rPr lang="en-US" altLang="en-US" sz="2400" dirty="0">
                <a:latin typeface="Garamond Premr Pro"/>
              </a:rPr>
              <a:t>)</a:t>
            </a:r>
            <a:r>
              <a:rPr lang="en-US" altLang="en-US" dirty="0">
                <a:latin typeface="Garamond Premr Pro"/>
              </a:rPr>
              <a:t> argued for a spherical earth, but few were convinced.</a:t>
            </a:r>
          </a:p>
          <a:p>
            <a:pPr>
              <a:buFont typeface="Wingdings" panose="05000000000000000000" pitchFamily="2" charset="2"/>
              <a:buNone/>
            </a:pPr>
            <a:endParaRPr lang="en-US" altLang="en-US" dirty="0">
              <a:latin typeface="Garamond Premr Pro"/>
            </a:endParaRPr>
          </a:p>
          <a:p>
            <a:r>
              <a:rPr lang="en-US" altLang="en-US" dirty="0">
                <a:latin typeface="Garamond Premr Pro"/>
              </a:rPr>
              <a:t>1520 AD: Introduction of the compass and voyages of Columbus and Magellan finally brought general acceptance that the earth is round.</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5842" name="Picture 5" descr="https://qph.fs.quoracdn.net/main-qimg-6bbb7af0c57b047486f451a1b2678afd">
            <a:extLst>
              <a:ext uri="{FF2B5EF4-FFF2-40B4-BE49-F238E27FC236}">
                <a16:creationId xmlns:a16="http://schemas.microsoft.com/office/drawing/2014/main" id="{EDE517C6-2484-4EF8-8946-AE4186DDEC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943100" cy="288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3">
            <a:extLst>
              <a:ext uri="{FF2B5EF4-FFF2-40B4-BE49-F238E27FC236}">
                <a16:creationId xmlns:a16="http://schemas.microsoft.com/office/drawing/2014/main" id="{7FDF85B0-6AA4-4AA0-845C-D65611CD5108}"/>
              </a:ext>
            </a:extLst>
          </p:cNvPr>
          <p:cNvSpPr>
            <a:spLocks noGrp="1" noChangeArrowheads="1"/>
          </p:cNvSpPr>
          <p:nvPr>
            <p:ph idx="1"/>
          </p:nvPr>
        </p:nvSpPr>
        <p:spPr>
          <a:xfrm>
            <a:off x="304800" y="457200"/>
            <a:ext cx="8458200" cy="5792355"/>
          </a:xfrm>
        </p:spPr>
        <p:txBody>
          <a:bodyPr>
            <a:spAutoFit/>
          </a:bodyPr>
          <a:lstStyle/>
          <a:p>
            <a:pPr algn="r">
              <a:lnSpc>
                <a:spcPct val="90000"/>
              </a:lnSpc>
              <a:buFontTx/>
              <a:buNone/>
              <a:defRPr/>
            </a:pPr>
            <a:r>
              <a:rPr lang="en-US" sz="2800" dirty="0">
                <a:solidFill>
                  <a:schemeClr val="tx1"/>
                </a:solidFill>
              </a:rPr>
              <a:t>			Suspension Of Earth In Space – </a:t>
            </a:r>
          </a:p>
          <a:p>
            <a:pPr algn="r">
              <a:lnSpc>
                <a:spcPct val="90000"/>
              </a:lnSpc>
              <a:buFontTx/>
              <a:buNone/>
              <a:defRPr/>
            </a:pPr>
            <a:r>
              <a:rPr lang="en-US" sz="2800" dirty="0">
                <a:solidFill>
                  <a:schemeClr val="tx1"/>
                </a:solidFill>
              </a:rPr>
              <a:t>Job 26:7 (2000-1600 BC). </a:t>
            </a:r>
            <a:br>
              <a:rPr lang="en-US" sz="2800" dirty="0">
                <a:solidFill>
                  <a:schemeClr val="tx1"/>
                </a:solidFill>
              </a:rPr>
            </a:br>
            <a:r>
              <a:rPr lang="en-US" sz="2800" dirty="0">
                <a:solidFill>
                  <a:schemeClr val="tx1"/>
                </a:solidFill>
              </a:rPr>
              <a:t>(Clear, in unscientific terms.)</a:t>
            </a:r>
            <a:br>
              <a:rPr lang="en-US" sz="2800" dirty="0">
                <a:solidFill>
                  <a:schemeClr val="tx1"/>
                </a:solidFill>
              </a:rPr>
            </a:br>
            <a:br>
              <a:rPr lang="en-US" sz="2800" dirty="0">
                <a:solidFill>
                  <a:schemeClr val="tx1"/>
                </a:solidFill>
              </a:rPr>
            </a:br>
            <a:r>
              <a:rPr lang="en-US" sz="2800" dirty="0">
                <a:solidFill>
                  <a:schemeClr val="tx1"/>
                </a:solidFill>
              </a:rPr>
              <a:t>	</a:t>
            </a:r>
            <a:r>
              <a:rPr lang="en-US" sz="2800" dirty="0">
                <a:solidFill>
                  <a:schemeClr val="tx1"/>
                </a:solidFill>
                <a:effectLst>
                  <a:outerShdw blurRad="38100" dist="38100" dir="2700000" algn="tl">
                    <a:srgbClr val="000000">
                      <a:alpha val="43137"/>
                    </a:srgbClr>
                  </a:outerShdw>
                </a:effectLst>
              </a:rPr>
              <a:t>When men thought the Earth was flat and supported.</a:t>
            </a:r>
            <a:endParaRPr lang="en-US" dirty="0">
              <a:solidFill>
                <a:schemeClr val="tx1"/>
              </a:solidFill>
              <a:effectLst>
                <a:outerShdw blurRad="38100" dist="38100" dir="2700000" algn="tl">
                  <a:srgbClr val="000000">
                    <a:alpha val="43137"/>
                  </a:srgbClr>
                </a:outerShdw>
              </a:effectLst>
            </a:endParaRPr>
          </a:p>
          <a:p>
            <a:pPr marL="0" indent="0">
              <a:lnSpc>
                <a:spcPct val="90000"/>
              </a:lnSpc>
              <a:buNone/>
              <a:defRPr/>
            </a:pPr>
            <a:endParaRPr lang="en-US" sz="2400" dirty="0">
              <a:solidFill>
                <a:schemeClr val="tx1"/>
              </a:solidFill>
            </a:endParaRPr>
          </a:p>
          <a:p>
            <a:pPr>
              <a:lnSpc>
                <a:spcPct val="90000"/>
              </a:lnSpc>
              <a:defRPr/>
            </a:pPr>
            <a:r>
              <a:rPr lang="en-US" sz="2400" dirty="0">
                <a:solidFill>
                  <a:schemeClr val="tx1"/>
                </a:solidFill>
              </a:rPr>
              <a:t>1608 AD: Invention of the telescope by a Dutch optician, Hans </a:t>
            </a:r>
            <a:r>
              <a:rPr lang="en-US" sz="2400" dirty="0" err="1">
                <a:solidFill>
                  <a:schemeClr val="tx1"/>
                </a:solidFill>
              </a:rPr>
              <a:t>Lippershey</a:t>
            </a:r>
            <a:r>
              <a:rPr lang="en-US" sz="2400" dirty="0">
                <a:solidFill>
                  <a:schemeClr val="tx1"/>
                </a:solidFill>
              </a:rPr>
              <a:t>.</a:t>
            </a:r>
          </a:p>
          <a:p>
            <a:pPr>
              <a:lnSpc>
                <a:spcPct val="90000"/>
              </a:lnSpc>
              <a:defRPr/>
            </a:pPr>
            <a:r>
              <a:rPr lang="en-US" sz="2400" dirty="0">
                <a:solidFill>
                  <a:schemeClr val="tx1"/>
                </a:solidFill>
              </a:rPr>
              <a:t>1687 AD: Sir Isaac Newton and his “Law of Universal Gravitation” (</a:t>
            </a:r>
            <a:r>
              <a:rPr lang="en-US" sz="2400" i="1" dirty="0">
                <a:solidFill>
                  <a:schemeClr val="tx1"/>
                </a:solidFill>
              </a:rPr>
              <a:t>Principia</a:t>
            </a:r>
            <a:r>
              <a:rPr lang="en-US" sz="2400" dirty="0">
                <a:solidFill>
                  <a:schemeClr val="tx1"/>
                </a:solidFill>
              </a:rPr>
              <a:t>). The earth is suspended in its orbit by the attraction of the sun.</a:t>
            </a:r>
          </a:p>
          <a:p>
            <a:pPr>
              <a:lnSpc>
                <a:spcPct val="90000"/>
              </a:lnSpc>
              <a:defRPr/>
            </a:pPr>
            <a:r>
              <a:rPr lang="en-US" sz="2400" dirty="0">
                <a:solidFill>
                  <a:schemeClr val="tx1"/>
                </a:solidFill>
              </a:rPr>
              <a:t>Earth weighs six billion trillion (6 x 10</a:t>
            </a:r>
            <a:r>
              <a:rPr lang="en-US" sz="2400" baseline="30000" dirty="0">
                <a:solidFill>
                  <a:schemeClr val="tx1"/>
                </a:solidFill>
              </a:rPr>
              <a:t>21</a:t>
            </a:r>
            <a:r>
              <a:rPr lang="en-US" sz="2400" dirty="0">
                <a:solidFill>
                  <a:schemeClr val="tx1"/>
                </a:solidFill>
              </a:rPr>
              <a:t>) tons. To replace the gravitational pull of the sun it would take the strength of a steel cable 8,000 miles in diameter!</a:t>
            </a:r>
          </a:p>
        </p:txBody>
      </p:sp>
      <p:sp>
        <p:nvSpPr>
          <p:cNvPr id="35844" name="Slide Number Placeholder 5">
            <a:extLst>
              <a:ext uri="{FF2B5EF4-FFF2-40B4-BE49-F238E27FC236}">
                <a16:creationId xmlns:a16="http://schemas.microsoft.com/office/drawing/2014/main" id="{80B4A211-DC88-4C77-B41D-23A86AD2444B}"/>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bg1"/>
                </a:solidFill>
                <a:latin typeface="Garamond Premr Pro"/>
              </a:defRPr>
            </a:lvl1pPr>
            <a:lvl2pPr marL="742950" indent="-285750">
              <a:spcBef>
                <a:spcPct val="20000"/>
              </a:spcBef>
              <a:buChar char="–"/>
              <a:defRPr sz="2800">
                <a:solidFill>
                  <a:schemeClr val="bg1"/>
                </a:solidFill>
                <a:latin typeface="Garamond Premr Pro"/>
              </a:defRPr>
            </a:lvl2pPr>
            <a:lvl3pPr marL="1143000" indent="-228600">
              <a:spcBef>
                <a:spcPct val="20000"/>
              </a:spcBef>
              <a:buChar char="•"/>
              <a:defRPr sz="2400">
                <a:solidFill>
                  <a:schemeClr val="bg1"/>
                </a:solidFill>
                <a:latin typeface="Garamond Premr Pro"/>
              </a:defRPr>
            </a:lvl3pPr>
            <a:lvl4pPr marL="1600200" indent="-228600">
              <a:spcBef>
                <a:spcPct val="20000"/>
              </a:spcBef>
              <a:buChar char="–"/>
              <a:defRPr sz="2000">
                <a:solidFill>
                  <a:schemeClr val="bg1"/>
                </a:solidFill>
                <a:latin typeface="Garamond Premr Pro"/>
              </a:defRPr>
            </a:lvl4pPr>
            <a:lvl5pPr marL="2057400" indent="-228600">
              <a:spcBef>
                <a:spcPct val="20000"/>
              </a:spcBef>
              <a:buChar char="»"/>
              <a:defRPr sz="2000">
                <a:solidFill>
                  <a:schemeClr val="bg1"/>
                </a:solidFill>
                <a:latin typeface="Garamond Premr Pro"/>
              </a:defRPr>
            </a:lvl5pPr>
            <a:lvl6pPr marL="2514600" indent="-228600" defTabSz="457200" fontAlgn="base">
              <a:spcBef>
                <a:spcPct val="20000"/>
              </a:spcBef>
              <a:spcAft>
                <a:spcPct val="0"/>
              </a:spcAft>
              <a:buChar char="»"/>
              <a:defRPr sz="2000">
                <a:solidFill>
                  <a:schemeClr val="bg1"/>
                </a:solidFill>
                <a:latin typeface="Garamond Premr Pro"/>
              </a:defRPr>
            </a:lvl6pPr>
            <a:lvl7pPr marL="2971800" indent="-228600" defTabSz="457200" fontAlgn="base">
              <a:spcBef>
                <a:spcPct val="20000"/>
              </a:spcBef>
              <a:spcAft>
                <a:spcPct val="0"/>
              </a:spcAft>
              <a:buChar char="»"/>
              <a:defRPr sz="2000">
                <a:solidFill>
                  <a:schemeClr val="bg1"/>
                </a:solidFill>
                <a:latin typeface="Garamond Premr Pro"/>
              </a:defRPr>
            </a:lvl7pPr>
            <a:lvl8pPr marL="3429000" indent="-228600" defTabSz="457200" fontAlgn="base">
              <a:spcBef>
                <a:spcPct val="20000"/>
              </a:spcBef>
              <a:spcAft>
                <a:spcPct val="0"/>
              </a:spcAft>
              <a:buChar char="»"/>
              <a:defRPr sz="2000">
                <a:solidFill>
                  <a:schemeClr val="bg1"/>
                </a:solidFill>
                <a:latin typeface="Garamond Premr Pro"/>
              </a:defRPr>
            </a:lvl8pPr>
            <a:lvl9pPr marL="3886200" indent="-228600" defTabSz="457200" fontAlgn="base">
              <a:spcBef>
                <a:spcPct val="20000"/>
              </a:spcBef>
              <a:spcAft>
                <a:spcPct val="0"/>
              </a:spcAft>
              <a:buChar char="»"/>
              <a:defRPr sz="2000">
                <a:solidFill>
                  <a:schemeClr val="bg1"/>
                </a:solidFill>
                <a:latin typeface="Garamond Premr Pro"/>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11C07088-599D-4B0D-903A-26C2737F29C3}" type="slidenum">
              <a:rPr kumimoji="0" lang="en-US" altLang="en-US" sz="1400" b="0" i="0" u="none" strike="noStrike" kern="1200" cap="none" spc="0" normalizeH="0" baseline="0" noProof="0" smtClean="0">
                <a:ln>
                  <a:noFill/>
                </a:ln>
                <a:solidFill>
                  <a:srgbClr val="000000"/>
                </a:solidFill>
                <a:effectLst/>
                <a:uLnTx/>
                <a:uFillTx/>
                <a:latin typeface="Verdana" panose="020B060403050404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9</a:t>
            </a:fld>
            <a:endParaRPr kumimoji="0" lang="en-US" altLang="en-US" sz="14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p:txBody>
      </p:sp>
    </p:spTree>
  </p:cSld>
  <p:clrMapOvr>
    <a:masterClrMapping/>
  </p:clrMapOvr>
  <p:transition spd="slow">
    <p:fad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BC1C1C"/>
      </a:accent1>
      <a:accent2>
        <a:srgbClr val="F67534"/>
      </a:accent2>
      <a:accent3>
        <a:srgbClr val="EAAC35"/>
      </a:accent3>
      <a:accent4>
        <a:srgbClr val="9BAF68"/>
      </a:accent4>
      <a:accent5>
        <a:srgbClr val="68B9A6"/>
      </a:accent5>
      <a:accent6>
        <a:srgbClr val="50B1D4"/>
      </a:accent6>
      <a:hlink>
        <a:srgbClr val="E46416"/>
      </a:hlink>
      <a:folHlink>
        <a:srgbClr val="EE9340"/>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93B4CCAC-FD5A-4D59-B1AC-EAF45910B5A9}"/>
    </a:ext>
  </a:extLst>
</a:theme>
</file>

<file path=ppt/theme/theme2.xml><?xml version="1.0" encoding="utf-8"?>
<a:theme xmlns:a="http://schemas.openxmlformats.org/drawingml/2006/main" name="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TotalTime>
  <Words>1690</Words>
  <Application>Microsoft Office PowerPoint</Application>
  <PresentationFormat>On-screen Show (4:3)</PresentationFormat>
  <Paragraphs>123</Paragraphs>
  <Slides>22</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22</vt:i4>
      </vt:variant>
    </vt:vector>
  </HeadingPairs>
  <TitlesOfParts>
    <vt:vector size="31" baseType="lpstr">
      <vt:lpstr>Arial</vt:lpstr>
      <vt:lpstr>Calibri</vt:lpstr>
      <vt:lpstr>Corbel</vt:lpstr>
      <vt:lpstr>Garamond Premr Pro</vt:lpstr>
      <vt:lpstr>Trajan Pro</vt:lpstr>
      <vt:lpstr>Verdana</vt:lpstr>
      <vt:lpstr>Wingdings</vt:lpstr>
      <vt:lpstr>Parallax</vt:lpstr>
      <vt:lpstr>2_Custom Design</vt:lpstr>
      <vt:lpstr>THE INSPIRATION OF THE BIBLE (Part 5)</vt:lpstr>
      <vt:lpstr>What Is Inspiration?</vt:lpstr>
      <vt:lpstr>What Is Inspiration?</vt:lpstr>
      <vt:lpstr>Evidences of Inspiration.</vt:lpstr>
      <vt:lpstr>SPECIFIC PROPHECIES AND THEIR FULFILLMENT</vt:lpstr>
      <vt:lpstr>Evidences of Inspiration. Prophecy  CHRIST IN PROPHECY</vt:lpstr>
      <vt:lpstr>Evidences of Inspiration – Harmony Of Science And The Bible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Life Is In The Blood - Leviticus 17:11 (~1400 BC)</vt:lpstr>
      <vt:lpstr>Cosmology/Astronomy</vt:lpstr>
      <vt:lpstr>PowerPoint Presentation</vt:lpstr>
      <vt:lpstr>PowerPoint Presentation</vt:lpstr>
      <vt:lpstr>Earth Sciences</vt:lpstr>
      <vt:lpstr>Biology</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Inspiration Of The Bible (Part 5)</dc:title>
  <dc:creator>Micky Galloway</dc:creator>
  <cp:lastModifiedBy>Richard Lidh</cp:lastModifiedBy>
  <cp:revision>8</cp:revision>
  <cp:lastPrinted>2021-08-29T21:03:50Z</cp:lastPrinted>
  <dcterms:created xsi:type="dcterms:W3CDTF">2021-08-28T19:06:13Z</dcterms:created>
  <dcterms:modified xsi:type="dcterms:W3CDTF">2021-08-29T21:03:52Z</dcterms:modified>
</cp:coreProperties>
</file>